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3"/>
  </p:notesMasterIdLst>
  <p:sldIdLst>
    <p:sldId id="399" r:id="rId2"/>
    <p:sldId id="386" r:id="rId3"/>
    <p:sldId id="436" r:id="rId4"/>
    <p:sldId id="409" r:id="rId5"/>
    <p:sldId id="438" r:id="rId6"/>
    <p:sldId id="427" r:id="rId7"/>
    <p:sldId id="432" r:id="rId8"/>
    <p:sldId id="435" r:id="rId9"/>
    <p:sldId id="431" r:id="rId10"/>
    <p:sldId id="434" r:id="rId11"/>
    <p:sldId id="433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250" d="100"/>
          <a:sy n="250" d="100"/>
        </p:scale>
        <p:origin x="2670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1138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8227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9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240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052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763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0FBDA-C487-433B-8FBA-AA45C399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19150"/>
            <a:ext cx="6096000" cy="39592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Companies</a:t>
            </a:r>
          </a:p>
          <a:p>
            <a:r>
              <a:rPr lang="en-US" dirty="0"/>
              <a:t>Teams</a:t>
            </a:r>
          </a:p>
          <a:p>
            <a:pPr marL="1028700" lvl="1" indent="-742950">
              <a:buFont typeface="+mj-lt"/>
              <a:buAutoNum type="arabicPeriod"/>
            </a:pPr>
            <a:r>
              <a:rPr lang="en-US" dirty="0"/>
              <a:t>I will post a team formation form in MS Teams. Fill it and return it in the general chat.  No </a:t>
            </a:r>
            <a:r>
              <a:rPr lang="en-US" dirty="0" err="1"/>
              <a:t>teamId</a:t>
            </a:r>
            <a:r>
              <a:rPr lang="en-US" dirty="0"/>
              <a:t> = no team.</a:t>
            </a:r>
          </a:p>
          <a:p>
            <a:pPr marL="1028700" lvl="1" indent="-742950">
              <a:buFont typeface="+mj-lt"/>
              <a:buAutoNum type="arabicPeriod"/>
            </a:pPr>
            <a:r>
              <a:rPr lang="en-US" dirty="0"/>
              <a:t>How to submit as a team is described in the ‘grading policies’</a:t>
            </a:r>
          </a:p>
          <a:p>
            <a:pPr marL="1028700" lvl="1" indent="-742950">
              <a:buFont typeface="+mj-lt"/>
              <a:buAutoNum type="arabicPeriod"/>
            </a:pPr>
            <a:r>
              <a:rPr lang="en-US" dirty="0"/>
              <a:t>No more ‘best’ solutions.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1AF05-0F21-49BA-B23C-DCCA5AD8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17" y="971550"/>
            <a:ext cx="3453335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  <a:p>
            <a:r>
              <a:rPr lang="en-US" dirty="0"/>
              <a:t>Manual stock trading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endParaRPr lang="en-US" dirty="0"/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FDD9D7-A001-4B2F-9290-5929C26C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Retention Check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6DB3-999D-4CA2-A8C1-71597B488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55D71-E034-4499-8902-0698E2D17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Knowledge check 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(OOP), a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class</a:t>
            </a:r>
            <a:r>
              <a:rPr lang="en-US" sz="1100" b="0" i="0" dirty="0">
                <a:effectLst/>
                <a:latin typeface="Söhne"/>
              </a:rPr>
              <a:t> is a blueprint or a template for creating specific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instances</a:t>
            </a:r>
            <a:r>
              <a:rPr lang="en-US" sz="1100" b="0" i="0" dirty="0">
                <a:effectLst/>
                <a:latin typeface="Söhne"/>
              </a:rPr>
              <a:t> of the class. </a:t>
            </a:r>
          </a:p>
          <a:p>
            <a:r>
              <a:rPr lang="en-US" sz="2000" dirty="0"/>
              <a:t>A class = properties (variables) +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r>
              <a:rPr lang="en-US" sz="2000" dirty="0"/>
              <a:t>An 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asks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5093371" y="4552950"/>
            <a:ext cx="14918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LastValidTransaction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9490</TotalTime>
  <Words>205</Words>
  <Application>Microsoft Office PowerPoint</Application>
  <PresentationFormat>On-screen Show (16:9)</PresentationFormat>
  <Paragraphs>45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ITF UG blue  2023</vt:lpstr>
      <vt:lpstr>Trading</vt:lpstr>
      <vt:lpstr>PowerPoint Presentation</vt:lpstr>
      <vt:lpstr>Today’s objectives</vt:lpstr>
      <vt:lpstr>PowerPoint Presentation</vt:lpstr>
      <vt:lpstr>Learning Retention Check 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330</cp:revision>
  <dcterms:created xsi:type="dcterms:W3CDTF">2003-01-13T16:56:26Z</dcterms:created>
  <dcterms:modified xsi:type="dcterms:W3CDTF">2024-03-18T19:04:13Z</dcterms:modified>
</cp:coreProperties>
</file>