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08" r:id="rId2"/>
  </p:sldMasterIdLst>
  <p:notesMasterIdLst>
    <p:notesMasterId r:id="rId20"/>
  </p:notesMasterIdLst>
  <p:sldIdLst>
    <p:sldId id="256" r:id="rId3"/>
    <p:sldId id="838" r:id="rId4"/>
    <p:sldId id="826" r:id="rId5"/>
    <p:sldId id="409" r:id="rId6"/>
    <p:sldId id="285" r:id="rId7"/>
    <p:sldId id="835" r:id="rId8"/>
    <p:sldId id="832" r:id="rId9"/>
    <p:sldId id="813" r:id="rId10"/>
    <p:sldId id="833" r:id="rId11"/>
    <p:sldId id="837" r:id="rId12"/>
    <p:sldId id="341" r:id="rId13"/>
    <p:sldId id="825" r:id="rId14"/>
    <p:sldId id="823" r:id="rId15"/>
    <p:sldId id="824" r:id="rId16"/>
    <p:sldId id="323" r:id="rId17"/>
    <p:sldId id="344" r:id="rId18"/>
    <p:sldId id="810" r:id="rId19"/>
  </p:sldIdLst>
  <p:sldSz cx="12192000" cy="6858000"/>
  <p:notesSz cx="6858000" cy="9144000"/>
  <p:defaultTextStyle>
    <a:defPPr>
      <a:defRPr lang="en-US"/>
    </a:defPPr>
    <a:lvl1pPr algn="r" rtl="0" fontAlgn="base">
      <a:spcBef>
        <a:spcPct val="0"/>
      </a:spcBef>
      <a:spcAft>
        <a:spcPct val="0"/>
      </a:spcAft>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1pPr>
    <a:lvl2pPr marL="457200" algn="r" rtl="0" fontAlgn="base">
      <a:spcBef>
        <a:spcPct val="0"/>
      </a:spcBef>
      <a:spcAft>
        <a:spcPct val="0"/>
      </a:spcAft>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2pPr>
    <a:lvl3pPr marL="914400" algn="r" rtl="0" fontAlgn="base">
      <a:spcBef>
        <a:spcPct val="0"/>
      </a:spcBef>
      <a:spcAft>
        <a:spcPct val="0"/>
      </a:spcAft>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3pPr>
    <a:lvl4pPr marL="1371600" algn="r" rtl="0" fontAlgn="base">
      <a:spcBef>
        <a:spcPct val="0"/>
      </a:spcBef>
      <a:spcAft>
        <a:spcPct val="0"/>
      </a:spcAft>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4pPr>
    <a:lvl5pPr marL="1828800" algn="r" rtl="0" fontAlgn="base">
      <a:spcBef>
        <a:spcPct val="0"/>
      </a:spcBef>
      <a:spcAft>
        <a:spcPct val="0"/>
      </a:spcAft>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5pPr>
    <a:lvl6pPr marL="2286000" algn="l" defTabSz="914400" rtl="0" eaLnBrk="1" latinLnBrk="0" hangingPunct="1">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6pPr>
    <a:lvl7pPr marL="2743200" algn="l" defTabSz="914400" rtl="0" eaLnBrk="1" latinLnBrk="0" hangingPunct="1">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7pPr>
    <a:lvl8pPr marL="3200400" algn="l" defTabSz="914400" rtl="0" eaLnBrk="1" latinLnBrk="0" hangingPunct="1">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8pPr>
    <a:lvl9pPr marL="3657600" algn="l" defTabSz="914400" rtl="0" eaLnBrk="1" latinLnBrk="0" hangingPunct="1">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621B"/>
    <a:srgbClr val="3A699A"/>
    <a:srgbClr val="F4732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1" autoAdjust="0"/>
    <p:restoredTop sz="94681" autoAdjust="0"/>
  </p:normalViewPr>
  <p:slideViewPr>
    <p:cSldViewPr snapToGrid="0">
      <p:cViewPr varScale="1">
        <p:scale>
          <a:sx n="152" d="100"/>
          <a:sy n="152" d="100"/>
        </p:scale>
        <p:origin x="284" y="108"/>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59056B-F9C2-4ACA-AE6C-D3E57306515B}" type="datetimeFigureOut">
              <a:rPr lang="en-US" smtClean="0"/>
              <a:t>10/20/2025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7A6A68-A18D-4AC5-BF5B-CD540CB98421}" type="slidenum">
              <a:rPr lang="en-US" smtClean="0"/>
              <a:t>‹#›</a:t>
            </a:fld>
            <a:endParaRPr lang="en-US" dirty="0"/>
          </a:p>
        </p:txBody>
      </p:sp>
    </p:spTree>
    <p:extLst>
      <p:ext uri="{BB962C8B-B14F-4D97-AF65-F5344CB8AC3E}">
        <p14:creationId xmlns:p14="http://schemas.microsoft.com/office/powerpoint/2010/main" val="1899461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1008CC-61D5-4D5B-9BCD-C05CE07C5C1E}" type="slidenum">
              <a:rPr lang="en-US"/>
              <a:pPr/>
              <a:t>4</a:t>
            </a:fld>
            <a:endParaRPr lang="en-US" dirty="0"/>
          </a:p>
        </p:txBody>
      </p:sp>
      <p:sp>
        <p:nvSpPr>
          <p:cNvPr id="131074" name="Rectangle 2"/>
          <p:cNvSpPr>
            <a:spLocks noGrp="1" noRot="1" noChangeAspect="1" noChangeArrowheads="1" noTextEdit="1"/>
          </p:cNvSpPr>
          <p:nvPr>
            <p:ph type="sldImg"/>
          </p:nvPr>
        </p:nvSpPr>
        <p:spPr>
          <a:xfrm>
            <a:off x="381000" y="685800"/>
            <a:ext cx="6096000" cy="3429000"/>
          </a:xfrm>
          <a:ln/>
        </p:spPr>
      </p:sp>
      <p:sp>
        <p:nvSpPr>
          <p:cNvPr id="1310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09289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365075-28A8-4EE1-A35D-8A303DB12504}" type="slidenum">
              <a:rPr lang="en-US"/>
              <a:pPr/>
              <a:t>15</a:t>
            </a:fld>
            <a:endParaRPr lang="en-US" dirty="0"/>
          </a:p>
        </p:txBody>
      </p:sp>
      <p:sp>
        <p:nvSpPr>
          <p:cNvPr id="52226" name="Rectangle 2"/>
          <p:cNvSpPr>
            <a:spLocks noGrp="1" noRot="1" noChangeAspect="1" noChangeArrowheads="1" noTextEdit="1"/>
          </p:cNvSpPr>
          <p:nvPr>
            <p:ph type="sldImg"/>
          </p:nvPr>
        </p:nvSpPr>
        <p:spPr>
          <a:xfrm>
            <a:off x="381000" y="685800"/>
            <a:ext cx="6096000" cy="3429000"/>
          </a:xfrm>
          <a:ln/>
        </p:spPr>
      </p:sp>
      <p:sp>
        <p:nvSpPr>
          <p:cNvPr id="522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6059849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0.wmf"/><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2" y="0"/>
            <a:ext cx="1003300" cy="6858000"/>
          </a:xfrm>
          <a:prstGeom prst="rect">
            <a:avLst/>
          </a:prstGeom>
          <a:gradFill>
            <a:gsLst>
              <a:gs pos="0">
                <a:schemeClr val="accent5">
                  <a:lumMod val="50000"/>
                  <a:lumOff val="50000"/>
                </a:schemeClr>
              </a:gs>
              <a:gs pos="100000">
                <a:schemeClr val="accent5">
                  <a:lumMod val="90000"/>
                  <a:lumOff val="1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effectLst>
                <a:innerShdw blurRad="63500" dist="50800" dir="18900000">
                  <a:prstClr val="black">
                    <a:alpha val="50000"/>
                  </a:prstClr>
                </a:innerShdw>
              </a:effectLst>
            </a:endParaRPr>
          </a:p>
        </p:txBody>
      </p:sp>
      <p:sp>
        <p:nvSpPr>
          <p:cNvPr id="2" name="Title 1"/>
          <p:cNvSpPr>
            <a:spLocks noGrp="1"/>
          </p:cNvSpPr>
          <p:nvPr>
            <p:ph type="ctrTitle"/>
          </p:nvPr>
        </p:nvSpPr>
        <p:spPr>
          <a:xfrm>
            <a:off x="2032000" y="1905000"/>
            <a:ext cx="9956800" cy="2844800"/>
          </a:xfrm>
        </p:spPr>
        <p:txBody>
          <a:bodyPr vert="horz" lIns="91440" tIns="45720" rIns="91440" bIns="45720" rtlCol="0" anchor="b">
            <a:noAutofit/>
          </a:bodyPr>
          <a:lstStyle>
            <a:lvl1pPr algn="r">
              <a:defRPr lang="en-US" sz="8800" dirty="0">
                <a:latin typeface="Segoe UI Light" panose="020B0502040204020203" pitchFamily="34" charset="0"/>
                <a:cs typeface="Segoe UI Light" panose="020B0502040204020203" pitchFamily="34" charset="0"/>
              </a:defRPr>
            </a:lvl1pPr>
          </a:lstStyle>
          <a:p>
            <a:pPr lvl="0"/>
            <a:r>
              <a:rPr lang="en-US"/>
              <a:t>Click to edit Master title style</a:t>
            </a:r>
            <a:endParaRPr lang="en-US" dirty="0"/>
          </a:p>
        </p:txBody>
      </p:sp>
      <p:sp>
        <p:nvSpPr>
          <p:cNvPr id="3" name="Subtitle 2"/>
          <p:cNvSpPr>
            <a:spLocks noGrp="1"/>
          </p:cNvSpPr>
          <p:nvPr>
            <p:ph type="subTitle" idx="1"/>
          </p:nvPr>
        </p:nvSpPr>
        <p:spPr>
          <a:xfrm>
            <a:off x="2032000" y="5156200"/>
            <a:ext cx="9956800" cy="1117600"/>
          </a:xfrm>
        </p:spPr>
        <p:txBody>
          <a:bodyPr>
            <a:normAutofit/>
          </a:bodyPr>
          <a:lstStyle>
            <a:lvl1pPr marL="0" indent="0" algn="r">
              <a:buNone/>
              <a:defRPr sz="3200">
                <a:solidFill>
                  <a:schemeClr val="tx1"/>
                </a:solidFill>
                <a:latin typeface="Segoe UI Semilight" panose="020B0402040204020203" pitchFamily="34" charset="0"/>
                <a:cs typeface="Segoe UI Semilight" panose="020B0402040204020203"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1026" name="Picture 2"/>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sharpenSoften amount="11000"/>
                    </a14:imgEffect>
                    <a14:imgEffect>
                      <a14:saturation sat="0"/>
                    </a14:imgEffect>
                    <a14:imgEffect>
                      <a14:brightnessContrast contrast="19000"/>
                    </a14:imgEffect>
                  </a14:imgLayer>
                </a14:imgProps>
              </a:ext>
              <a:ext uri="{28A0092B-C50C-407E-A947-70E740481C1C}">
                <a14:useLocalDpi xmlns:a14="http://schemas.microsoft.com/office/drawing/2010/main" val="0"/>
              </a:ext>
            </a:extLst>
          </a:blip>
          <a:stretch>
            <a:fillRect/>
          </a:stretch>
        </p:blipFill>
        <p:spPr bwMode="gray">
          <a:xfrm>
            <a:off x="1186392" y="279401"/>
            <a:ext cx="182098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p:nvPr/>
        </p:nvCxnSpPr>
        <p:spPr>
          <a:xfrm>
            <a:off x="2032000" y="4851400"/>
            <a:ext cx="9956800" cy="0"/>
          </a:xfrm>
          <a:prstGeom prst="line">
            <a:avLst/>
          </a:prstGeom>
          <a:ln w="12700">
            <a:solidFill>
              <a:srgbClr val="FF66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6200000">
            <a:off x="-2917856" y="3098511"/>
            <a:ext cx="6781803" cy="584775"/>
          </a:xfrm>
          <a:prstGeom prst="rect">
            <a:avLst/>
          </a:prstGeom>
          <a:noFill/>
        </p:spPr>
        <p:txBody>
          <a:bodyPr wrap="square" lIns="0" rIns="0" rtlCol="0">
            <a:spAutoFit/>
          </a:bodyPr>
          <a:lstStyle/>
          <a:p>
            <a:pPr algn="l"/>
            <a:r>
              <a:rPr lang="en-US" sz="3200" dirty="0">
                <a:solidFill>
                  <a:schemeClr val="bg1"/>
                </a:solidFill>
                <a:latin typeface="Segoe UI Light" panose="020B0502040204020203" pitchFamily="34" charset="0"/>
                <a:cs typeface="Segoe UI Light" panose="020B0502040204020203" pitchFamily="34" charset="0"/>
              </a:rPr>
              <a:t>Data Management for Decision Making</a:t>
            </a:r>
          </a:p>
        </p:txBody>
      </p:sp>
      <p:pic>
        <p:nvPicPr>
          <p:cNvPr id="4" name="Picture 3">
            <a:extLst>
              <a:ext uri="{FF2B5EF4-FFF2-40B4-BE49-F238E27FC236}">
                <a16:creationId xmlns:a16="http://schemas.microsoft.com/office/drawing/2014/main" id="{5A9E8B27-95F9-3412-981A-3052F0A6D8CD}"/>
              </a:ext>
            </a:extLst>
          </p:cNvPr>
          <p:cNvPicPr>
            <a:picLocks noChangeAspect="1"/>
          </p:cNvPicPr>
          <p:nvPr/>
        </p:nvPicPr>
        <p:blipFill>
          <a:blip r:embed="rId4"/>
          <a:stretch>
            <a:fillRect/>
          </a:stretch>
        </p:blipFill>
        <p:spPr>
          <a:xfrm>
            <a:off x="11215365" y="213828"/>
            <a:ext cx="811372" cy="725512"/>
          </a:xfrm>
          <a:prstGeom prst="rect">
            <a:avLst/>
          </a:prstGeom>
        </p:spPr>
      </p:pic>
    </p:spTree>
    <p:extLst>
      <p:ext uri="{BB962C8B-B14F-4D97-AF65-F5344CB8AC3E}">
        <p14:creationId xmlns:p14="http://schemas.microsoft.com/office/powerpoint/2010/main" val="6637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1" grpId="3" animBg="1"/>
      <p:bldP spid="11" grpId="4" animBg="1"/>
      <p:bldP spid="11" grpId="5" animBg="1"/>
      <p:bldP spid="11" grpId="6" animBg="1"/>
      <p:bldP spid="11" grpId="7"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Emphasi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279400"/>
            <a:ext cx="11785600" cy="6400800"/>
          </a:xfrm>
        </p:spPr>
        <p:txBody>
          <a:bodyPr/>
          <a:lstStyle>
            <a:lvl1pPr algn="ctr">
              <a:defRPr sz="10666" baseline="0">
                <a:latin typeface="Segoe UI Light" panose="020B0502040204020203" pitchFamily="34" charset="0"/>
                <a:cs typeface="Segoe UI Light" panose="020B0502040204020203" pitchFamily="34" charset="0"/>
              </a:defRPr>
            </a:lvl1pPr>
          </a:lstStyle>
          <a:p>
            <a:r>
              <a:rPr lang="en-US" dirty="0"/>
              <a:t>Cool Things.</a:t>
            </a:r>
          </a:p>
        </p:txBody>
      </p:sp>
    </p:spTree>
    <p:extLst>
      <p:ext uri="{BB962C8B-B14F-4D97-AF65-F5344CB8AC3E}">
        <p14:creationId xmlns:p14="http://schemas.microsoft.com/office/powerpoint/2010/main" val="48694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c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094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65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Critical Thin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07253-D5F2-4AE5-8A17-CCE5CFBB6909}"/>
              </a:ext>
            </a:extLst>
          </p:cNvPr>
          <p:cNvSpPr>
            <a:spLocks noGrp="1"/>
          </p:cNvSpPr>
          <p:nvPr>
            <p:ph type="title" hasCustomPrompt="1"/>
          </p:nvPr>
        </p:nvSpPr>
        <p:spPr/>
        <p:txBody>
          <a:bodyPr/>
          <a:lstStyle>
            <a:lvl1pPr>
              <a:defRPr/>
            </a:lvl1pPr>
          </a:lstStyle>
          <a:p>
            <a:r>
              <a:rPr lang="en-US" dirty="0"/>
              <a:t>Critical Thinking</a:t>
            </a:r>
          </a:p>
        </p:txBody>
      </p:sp>
      <p:sp>
        <p:nvSpPr>
          <p:cNvPr id="3" name="Slide Number Placeholder 2">
            <a:extLst>
              <a:ext uri="{FF2B5EF4-FFF2-40B4-BE49-F238E27FC236}">
                <a16:creationId xmlns:a16="http://schemas.microsoft.com/office/drawing/2014/main" id="{9B86696B-A771-4AFA-BDEA-48BC819FEC17}"/>
              </a:ext>
            </a:extLst>
          </p:cNvPr>
          <p:cNvSpPr>
            <a:spLocks noGrp="1"/>
          </p:cNvSpPr>
          <p:nvPr>
            <p:ph type="sldNum" sz="quarter" idx="10"/>
          </p:nvPr>
        </p:nvSpPr>
        <p:spPr/>
        <p:txBody>
          <a:bodyPr/>
          <a:lstStyle/>
          <a:p>
            <a:fld id="{BDF78FF0-1A77-4C05-B95C-0B17E793F1FE}" type="slidenum">
              <a:rPr lang="en-US" smtClean="0"/>
              <a:t>‹#›</a:t>
            </a:fld>
            <a:endParaRPr lang="en-US" dirty="0"/>
          </a:p>
        </p:txBody>
      </p:sp>
      <p:sp>
        <p:nvSpPr>
          <p:cNvPr id="6" name="Text Placeholder 5">
            <a:extLst>
              <a:ext uri="{FF2B5EF4-FFF2-40B4-BE49-F238E27FC236}">
                <a16:creationId xmlns:a16="http://schemas.microsoft.com/office/drawing/2014/main" id="{AB2F27BB-9130-4BD7-B7A9-6790E9517951}"/>
              </a:ext>
            </a:extLst>
          </p:cNvPr>
          <p:cNvSpPr>
            <a:spLocks noGrp="1"/>
          </p:cNvSpPr>
          <p:nvPr>
            <p:ph type="body" sz="quarter" idx="11"/>
          </p:nvPr>
        </p:nvSpPr>
        <p:spPr>
          <a:xfrm>
            <a:off x="406400" y="1193800"/>
            <a:ext cx="7721600" cy="528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602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You do the tal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07253-D5F2-4AE5-8A17-CCE5CFBB6909}"/>
              </a:ext>
            </a:extLst>
          </p:cNvPr>
          <p:cNvSpPr>
            <a:spLocks noGrp="1"/>
          </p:cNvSpPr>
          <p:nvPr>
            <p:ph type="title" hasCustomPrompt="1"/>
          </p:nvPr>
        </p:nvSpPr>
        <p:spPr/>
        <p:txBody>
          <a:bodyPr/>
          <a:lstStyle>
            <a:lvl1pPr>
              <a:defRPr/>
            </a:lvl1pPr>
          </a:lstStyle>
          <a:p>
            <a:r>
              <a:rPr lang="en-US" dirty="0"/>
              <a:t>You do the talking</a:t>
            </a:r>
          </a:p>
        </p:txBody>
      </p:sp>
      <p:sp>
        <p:nvSpPr>
          <p:cNvPr id="3" name="Slide Number Placeholder 2">
            <a:extLst>
              <a:ext uri="{FF2B5EF4-FFF2-40B4-BE49-F238E27FC236}">
                <a16:creationId xmlns:a16="http://schemas.microsoft.com/office/drawing/2014/main" id="{9B86696B-A771-4AFA-BDEA-48BC819FEC17}"/>
              </a:ext>
            </a:extLst>
          </p:cNvPr>
          <p:cNvSpPr>
            <a:spLocks noGrp="1"/>
          </p:cNvSpPr>
          <p:nvPr>
            <p:ph type="sldNum" sz="quarter" idx="10"/>
          </p:nvPr>
        </p:nvSpPr>
        <p:spPr/>
        <p:txBody>
          <a:bodyPr/>
          <a:lstStyle/>
          <a:p>
            <a:fld id="{BDF78FF0-1A77-4C05-B95C-0B17E793F1FE}" type="slidenum">
              <a:rPr lang="en-US" smtClean="0"/>
              <a:t>‹#›</a:t>
            </a:fld>
            <a:endParaRPr lang="en-US" dirty="0"/>
          </a:p>
        </p:txBody>
      </p:sp>
      <p:sp>
        <p:nvSpPr>
          <p:cNvPr id="6" name="Text Placeholder 5">
            <a:extLst>
              <a:ext uri="{FF2B5EF4-FFF2-40B4-BE49-F238E27FC236}">
                <a16:creationId xmlns:a16="http://schemas.microsoft.com/office/drawing/2014/main" id="{B314399B-D46C-4969-ABEA-B12C900E8247}"/>
              </a:ext>
            </a:extLst>
          </p:cNvPr>
          <p:cNvSpPr>
            <a:spLocks noGrp="1"/>
          </p:cNvSpPr>
          <p:nvPr>
            <p:ph type="body" sz="quarter" idx="11"/>
          </p:nvPr>
        </p:nvSpPr>
        <p:spPr>
          <a:xfrm>
            <a:off x="406400" y="1278467"/>
            <a:ext cx="9448800" cy="5300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41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2" y="0"/>
            <a:ext cx="1003300" cy="6858000"/>
          </a:xfrm>
          <a:prstGeom prst="rect">
            <a:avLst/>
          </a:prstGeom>
          <a:gradFill>
            <a:gsLst>
              <a:gs pos="0">
                <a:schemeClr val="accent5">
                  <a:lumMod val="50000"/>
                  <a:lumOff val="50000"/>
                </a:schemeClr>
              </a:gs>
              <a:gs pos="100000">
                <a:schemeClr val="accent5">
                  <a:lumMod val="90000"/>
                  <a:lumOff val="1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effectLst>
                <a:innerShdw blurRad="63500" dist="50800" dir="18900000">
                  <a:prstClr val="black">
                    <a:alpha val="50000"/>
                  </a:prstClr>
                </a:innerShdw>
              </a:effectLst>
            </a:endParaRPr>
          </a:p>
        </p:txBody>
      </p:sp>
      <p:sp>
        <p:nvSpPr>
          <p:cNvPr id="2" name="Title 1"/>
          <p:cNvSpPr>
            <a:spLocks noGrp="1"/>
          </p:cNvSpPr>
          <p:nvPr>
            <p:ph type="ctrTitle"/>
          </p:nvPr>
        </p:nvSpPr>
        <p:spPr>
          <a:xfrm>
            <a:off x="2032000" y="1905000"/>
            <a:ext cx="9956800" cy="2844800"/>
          </a:xfrm>
        </p:spPr>
        <p:txBody>
          <a:bodyPr vert="horz" lIns="91440" tIns="45720" rIns="91440" bIns="45720" rtlCol="0" anchor="b">
            <a:noAutofit/>
          </a:bodyPr>
          <a:lstStyle>
            <a:lvl1pPr algn="r">
              <a:defRPr lang="en-US" sz="8800" dirty="0">
                <a:latin typeface="Segoe UI Light" panose="020B0502040204020203" pitchFamily="34" charset="0"/>
                <a:cs typeface="Segoe UI Light" panose="020B0502040204020203" pitchFamily="34" charset="0"/>
              </a:defRPr>
            </a:lvl1pPr>
          </a:lstStyle>
          <a:p>
            <a:pPr lvl="0"/>
            <a:r>
              <a:rPr lang="en-US"/>
              <a:t>Click to edit Master title style</a:t>
            </a:r>
            <a:endParaRPr lang="en-US" dirty="0"/>
          </a:p>
        </p:txBody>
      </p:sp>
      <p:sp>
        <p:nvSpPr>
          <p:cNvPr id="3" name="Subtitle 2"/>
          <p:cNvSpPr>
            <a:spLocks noGrp="1"/>
          </p:cNvSpPr>
          <p:nvPr>
            <p:ph type="subTitle" idx="1"/>
          </p:nvPr>
        </p:nvSpPr>
        <p:spPr>
          <a:xfrm>
            <a:off x="2032000" y="5156200"/>
            <a:ext cx="9956800" cy="1117600"/>
          </a:xfrm>
        </p:spPr>
        <p:txBody>
          <a:bodyPr>
            <a:normAutofit/>
          </a:bodyPr>
          <a:lstStyle>
            <a:lvl1pPr marL="0" indent="0" algn="r">
              <a:buNone/>
              <a:defRPr sz="3200">
                <a:solidFill>
                  <a:schemeClr val="tx1"/>
                </a:solidFill>
                <a:latin typeface="Segoe UI Semilight" panose="020B0402040204020203" pitchFamily="34" charset="0"/>
                <a:cs typeface="Segoe UI Semilight" panose="020B0402040204020203"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1026" name="Picture 2"/>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sharpenSoften amount="11000"/>
                    </a14:imgEffect>
                    <a14:imgEffect>
                      <a14:saturation sat="0"/>
                    </a14:imgEffect>
                    <a14:imgEffect>
                      <a14:brightnessContrast contrast="19000"/>
                    </a14:imgEffect>
                  </a14:imgLayer>
                </a14:imgProps>
              </a:ext>
              <a:ext uri="{28A0092B-C50C-407E-A947-70E740481C1C}">
                <a14:useLocalDpi xmlns:a14="http://schemas.microsoft.com/office/drawing/2010/main" val="0"/>
              </a:ext>
            </a:extLst>
          </a:blip>
          <a:stretch>
            <a:fillRect/>
          </a:stretch>
        </p:blipFill>
        <p:spPr bwMode="gray">
          <a:xfrm>
            <a:off x="1186392" y="279401"/>
            <a:ext cx="182098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p:nvPr/>
        </p:nvCxnSpPr>
        <p:spPr>
          <a:xfrm>
            <a:off x="2032000" y="4851400"/>
            <a:ext cx="9956800" cy="0"/>
          </a:xfrm>
          <a:prstGeom prst="line">
            <a:avLst/>
          </a:prstGeom>
          <a:ln w="12700">
            <a:solidFill>
              <a:srgbClr val="FF66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6200000">
            <a:off x="-2917856" y="3098511"/>
            <a:ext cx="6781803" cy="584775"/>
          </a:xfrm>
          <a:prstGeom prst="rect">
            <a:avLst/>
          </a:prstGeom>
          <a:noFill/>
        </p:spPr>
        <p:txBody>
          <a:bodyPr wrap="square" lIns="0" rIns="0" rtlCol="0">
            <a:spAutoFit/>
          </a:bodyPr>
          <a:lstStyle/>
          <a:p>
            <a:pPr algn="l"/>
            <a:r>
              <a:rPr lang="en-US" sz="3200" dirty="0">
                <a:solidFill>
                  <a:schemeClr val="bg1"/>
                </a:solidFill>
                <a:latin typeface="Segoe UI Light" panose="020B0502040204020203" pitchFamily="34" charset="0"/>
                <a:cs typeface="Segoe UI Light" panose="020B0502040204020203" pitchFamily="34" charset="0"/>
              </a:rPr>
              <a:t>Data Management for Decision Making</a:t>
            </a:r>
          </a:p>
        </p:txBody>
      </p:sp>
      <p:pic>
        <p:nvPicPr>
          <p:cNvPr id="4" name="Picture 3">
            <a:extLst>
              <a:ext uri="{FF2B5EF4-FFF2-40B4-BE49-F238E27FC236}">
                <a16:creationId xmlns:a16="http://schemas.microsoft.com/office/drawing/2014/main" id="{5A9E8B27-95F9-3412-981A-3052F0A6D8CD}"/>
              </a:ext>
            </a:extLst>
          </p:cNvPr>
          <p:cNvPicPr>
            <a:picLocks noChangeAspect="1"/>
          </p:cNvPicPr>
          <p:nvPr/>
        </p:nvPicPr>
        <p:blipFill>
          <a:blip r:embed="rId4"/>
          <a:stretch>
            <a:fillRect/>
          </a:stretch>
        </p:blipFill>
        <p:spPr>
          <a:xfrm>
            <a:off x="11215365" y="213828"/>
            <a:ext cx="811372" cy="725512"/>
          </a:xfrm>
          <a:prstGeom prst="rect">
            <a:avLst/>
          </a:prstGeom>
        </p:spPr>
      </p:pic>
    </p:spTree>
    <p:extLst>
      <p:ext uri="{BB962C8B-B14F-4D97-AF65-F5344CB8AC3E}">
        <p14:creationId xmlns:p14="http://schemas.microsoft.com/office/powerpoint/2010/main" val="12026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1" grpId="3" animBg="1"/>
      <p:bldP spid="11" grpId="4" animBg="1"/>
      <p:bldP spid="11" grpId="5" animBg="1"/>
      <p:bldP spid="11" grpId="6" animBg="1"/>
      <p:bldP spid="11" grpId="7"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WINI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839200" y="1955800"/>
            <a:ext cx="3149600" cy="2844800"/>
          </a:xfrm>
        </p:spPr>
        <p:txBody>
          <a:bodyPr vert="horz" lIns="91440" tIns="45720" rIns="91440" bIns="45720" rtlCol="0" anchor="b">
            <a:noAutofit/>
          </a:bodyPr>
          <a:lstStyle>
            <a:lvl1pPr algn="r">
              <a:defRPr lang="en-US" sz="8800" dirty="0">
                <a:latin typeface="Segoe UI Light" panose="020B0502040204020203" pitchFamily="34" charset="0"/>
                <a:cs typeface="Segoe UI Light" panose="020B0502040204020203" pitchFamily="34" charset="0"/>
              </a:defRPr>
            </a:lvl1pPr>
          </a:lstStyle>
          <a:p>
            <a:pPr lvl="0"/>
            <a:r>
              <a:rPr lang="en-US" dirty="0"/>
              <a:t>WINIT</a:t>
            </a:r>
          </a:p>
        </p:txBody>
      </p:sp>
      <p:sp>
        <p:nvSpPr>
          <p:cNvPr id="3" name="Subtitle 2"/>
          <p:cNvSpPr>
            <a:spLocks noGrp="1"/>
          </p:cNvSpPr>
          <p:nvPr>
            <p:ph type="subTitle" idx="1" hasCustomPrompt="1"/>
          </p:nvPr>
        </p:nvSpPr>
        <p:spPr>
          <a:xfrm>
            <a:off x="2032000" y="5156200"/>
            <a:ext cx="9956800" cy="1117600"/>
          </a:xfrm>
        </p:spPr>
        <p:txBody>
          <a:bodyPr>
            <a:normAutofit/>
          </a:bodyPr>
          <a:lstStyle>
            <a:lvl1pPr marL="0" indent="0" algn="r">
              <a:buNone/>
              <a:defRPr sz="3200">
                <a:solidFill>
                  <a:schemeClr val="tx1"/>
                </a:solidFill>
                <a:latin typeface="Segoe UI Semilight" panose="020B0402040204020203" pitchFamily="34" charset="0"/>
                <a:cs typeface="Segoe UI Semilight" panose="020B0402040204020203"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What Is New in IT</a:t>
            </a:r>
          </a:p>
        </p:txBody>
      </p:sp>
      <p:pic>
        <p:nvPicPr>
          <p:cNvPr id="1026" name="Picture 2"/>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sharpenSoften amount="11000"/>
                    </a14:imgEffect>
                    <a14:imgEffect>
                      <a14:saturation sat="0"/>
                    </a14:imgEffect>
                    <a14:imgEffect>
                      <a14:brightnessContrast contrast="19000"/>
                    </a14:imgEffect>
                  </a14:imgLayer>
                </a14:imgProps>
              </a:ext>
              <a:ext uri="{28A0092B-C50C-407E-A947-70E740481C1C}">
                <a14:useLocalDpi xmlns:a14="http://schemas.microsoft.com/office/drawing/2010/main" val="0"/>
              </a:ext>
            </a:extLst>
          </a:blip>
          <a:stretch>
            <a:fillRect/>
          </a:stretch>
        </p:blipFill>
        <p:spPr bwMode="gray">
          <a:xfrm>
            <a:off x="1186392" y="279401"/>
            <a:ext cx="182098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p:nvPr/>
        </p:nvCxnSpPr>
        <p:spPr>
          <a:xfrm>
            <a:off x="2032000" y="4851400"/>
            <a:ext cx="9956800" cy="0"/>
          </a:xfrm>
          <a:prstGeom prst="line">
            <a:avLst/>
          </a:prstGeom>
          <a:ln w="12700">
            <a:solidFill>
              <a:srgbClr val="FF660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ED20A74-6754-49A6-A2D8-34032962D250}"/>
              </a:ext>
            </a:extLst>
          </p:cNvPr>
          <p:cNvPicPr>
            <a:picLocks noChangeAspect="1"/>
          </p:cNvPicPr>
          <p:nvPr/>
        </p:nvPicPr>
        <p:blipFill>
          <a:blip r:embed="rId4"/>
          <a:stretch>
            <a:fillRect/>
          </a:stretch>
        </p:blipFill>
        <p:spPr>
          <a:xfrm>
            <a:off x="1159509" y="939802"/>
            <a:ext cx="7644252" cy="3860799"/>
          </a:xfrm>
          <a:prstGeom prst="rect">
            <a:avLst/>
          </a:prstGeom>
        </p:spPr>
      </p:pic>
      <p:sp>
        <p:nvSpPr>
          <p:cNvPr id="9" name="Rectangle 8">
            <a:extLst>
              <a:ext uri="{FF2B5EF4-FFF2-40B4-BE49-F238E27FC236}">
                <a16:creationId xmlns:a16="http://schemas.microsoft.com/office/drawing/2014/main" id="{541A582E-7BD0-4A21-8EA2-A0F86F30A927}"/>
              </a:ext>
            </a:extLst>
          </p:cNvPr>
          <p:cNvSpPr/>
          <p:nvPr/>
        </p:nvSpPr>
        <p:spPr>
          <a:xfrm>
            <a:off x="2" y="0"/>
            <a:ext cx="1003300" cy="6858000"/>
          </a:xfrm>
          <a:prstGeom prst="rect">
            <a:avLst/>
          </a:prstGeom>
          <a:gradFill>
            <a:gsLst>
              <a:gs pos="0">
                <a:schemeClr val="accent5">
                  <a:lumMod val="50000"/>
                  <a:lumOff val="50000"/>
                </a:schemeClr>
              </a:gs>
              <a:gs pos="100000">
                <a:schemeClr val="accent5">
                  <a:lumMod val="90000"/>
                  <a:lumOff val="1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effectLst>
                <a:innerShdw blurRad="63500" dist="50800" dir="18900000">
                  <a:prstClr val="black">
                    <a:alpha val="50000"/>
                  </a:prstClr>
                </a:innerShdw>
              </a:effectLst>
            </a:endParaRPr>
          </a:p>
        </p:txBody>
      </p:sp>
      <p:sp>
        <p:nvSpPr>
          <p:cNvPr id="5" name="TextBox 4">
            <a:extLst>
              <a:ext uri="{FF2B5EF4-FFF2-40B4-BE49-F238E27FC236}">
                <a16:creationId xmlns:a16="http://schemas.microsoft.com/office/drawing/2014/main" id="{480E3261-791F-9BFD-F1CC-C5017BD0B1FD}"/>
              </a:ext>
            </a:extLst>
          </p:cNvPr>
          <p:cNvSpPr txBox="1"/>
          <p:nvPr/>
        </p:nvSpPr>
        <p:spPr>
          <a:xfrm rot="16200000">
            <a:off x="-2917856" y="3098511"/>
            <a:ext cx="6781803" cy="584775"/>
          </a:xfrm>
          <a:prstGeom prst="rect">
            <a:avLst/>
          </a:prstGeom>
          <a:noFill/>
        </p:spPr>
        <p:txBody>
          <a:bodyPr wrap="square" lIns="0" rIns="0" rtlCol="0">
            <a:spAutoFit/>
          </a:bodyPr>
          <a:lstStyle/>
          <a:p>
            <a:pPr algn="l"/>
            <a:r>
              <a:rPr lang="en-US" sz="3200" dirty="0">
                <a:solidFill>
                  <a:schemeClr val="bg1"/>
                </a:solidFill>
                <a:latin typeface="Segoe UI Light" panose="020B0502040204020203" pitchFamily="34" charset="0"/>
                <a:cs typeface="Segoe UI Light" panose="020B0502040204020203" pitchFamily="34" charset="0"/>
              </a:rPr>
              <a:t>Data Management for Decision Making</a:t>
            </a:r>
          </a:p>
        </p:txBody>
      </p:sp>
    </p:spTree>
    <p:extLst>
      <p:ext uri="{BB962C8B-B14F-4D97-AF65-F5344CB8AC3E}">
        <p14:creationId xmlns:p14="http://schemas.microsoft.com/office/powerpoint/2010/main" val="421010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9" grpId="3" animBg="1"/>
      <p:bldP spid="9" grpId="4" animBg="1"/>
      <p:bldP spid="9" grpId="5" animBg="1"/>
      <p:bldP spid="9" grpId="6" animBg="1"/>
      <p:bldP spid="9" grpId="7"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76200"/>
            <a:ext cx="11684000" cy="914400"/>
          </a:xfr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609600" y="1574800"/>
            <a:ext cx="11379200" cy="52832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4"/>
          </p:nvPr>
        </p:nvSpPr>
        <p:spPr>
          <a:xfrm>
            <a:off x="1" y="6471853"/>
            <a:ext cx="304801" cy="366183"/>
          </a:xfrm>
          <a:prstGeom prst="rect">
            <a:avLst/>
          </a:prstGeom>
        </p:spPr>
        <p:txBody>
          <a:bodyPr vert="horz" lIns="0" tIns="0" rIns="0" bIns="0" rtlCol="0" anchor="ctr"/>
          <a:lstStyle>
            <a:lvl1pPr algn="ctr">
              <a:defRPr sz="1333">
                <a:solidFill>
                  <a:schemeClr val="bg1"/>
                </a:solidFill>
                <a:effectLst/>
              </a:defRPr>
            </a:lvl1pPr>
          </a:lstStyle>
          <a:p>
            <a:fld id="{ED4E8DE7-8107-485D-819E-7A652D98D056}" type="slidenum">
              <a:rPr lang="en-US" smtClean="0"/>
              <a:pPr/>
              <a:t>‹#›</a:t>
            </a:fld>
            <a:endParaRPr lang="en-US" dirty="0"/>
          </a:p>
        </p:txBody>
      </p:sp>
    </p:spTree>
    <p:extLst>
      <p:ext uri="{BB962C8B-B14F-4D97-AF65-F5344CB8AC3E}">
        <p14:creationId xmlns:p14="http://schemas.microsoft.com/office/powerpoint/2010/main" val="65143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no tex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62280" y="177800"/>
            <a:ext cx="11684000" cy="647176"/>
          </a:xfrm>
        </p:spPr>
        <p:txBody>
          <a:bodyPr vert="horz" lIns="91440" tIns="45720" rIns="91440" bIns="45720" rtlCol="0" anchor="ctr">
            <a:noAutofit/>
          </a:bodyPr>
          <a:lstStyle>
            <a:lvl1pPr>
              <a:defRPr lang="en-US" dirty="0"/>
            </a:lvl1pPr>
          </a:lstStyle>
          <a:p>
            <a:pPr lvl="0"/>
            <a:r>
              <a:rPr lang="en-US" dirty="0"/>
              <a:t>Title No Text Layout</a:t>
            </a:r>
          </a:p>
        </p:txBody>
      </p:sp>
      <p:sp>
        <p:nvSpPr>
          <p:cNvPr id="6" name="Slide Number Placeholder 3"/>
          <p:cNvSpPr>
            <a:spLocks noGrp="1"/>
          </p:cNvSpPr>
          <p:nvPr>
            <p:ph type="sldNum" sz="quarter" idx="4"/>
          </p:nvPr>
        </p:nvSpPr>
        <p:spPr>
          <a:xfrm>
            <a:off x="1" y="6471853"/>
            <a:ext cx="304801" cy="366183"/>
          </a:xfrm>
          <a:prstGeom prst="rect">
            <a:avLst/>
          </a:prstGeom>
        </p:spPr>
        <p:txBody>
          <a:bodyPr vert="horz" lIns="0" tIns="0" rIns="0" bIns="0" rtlCol="0" anchor="ctr"/>
          <a:lstStyle>
            <a:lvl1pPr algn="ctr">
              <a:defRPr sz="1333">
                <a:solidFill>
                  <a:schemeClr val="bg1"/>
                </a:solidFill>
                <a:effectLst/>
              </a:defRPr>
            </a:lvl1pPr>
          </a:lstStyle>
          <a:p>
            <a:fld id="{BDF78FF0-1A77-4C05-B95C-0B17E793F1FE}" type="slidenum">
              <a:rPr lang="en-US" smtClean="0"/>
              <a:t>‹#›</a:t>
            </a:fld>
            <a:endParaRPr lang="en-US" dirty="0"/>
          </a:p>
        </p:txBody>
      </p:sp>
    </p:spTree>
    <p:extLst>
      <p:ext uri="{BB962C8B-B14F-4D97-AF65-F5344CB8AC3E}">
        <p14:creationId xmlns:p14="http://schemas.microsoft.com/office/powerpoint/2010/main" val="188360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ritical Thin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07253-D5F2-4AE5-8A17-CCE5CFBB6909}"/>
              </a:ext>
            </a:extLst>
          </p:cNvPr>
          <p:cNvSpPr>
            <a:spLocks noGrp="1"/>
          </p:cNvSpPr>
          <p:nvPr>
            <p:ph type="title" hasCustomPrompt="1"/>
          </p:nvPr>
        </p:nvSpPr>
        <p:spPr/>
        <p:txBody>
          <a:bodyPr/>
          <a:lstStyle>
            <a:lvl1pPr>
              <a:defRPr/>
            </a:lvl1pPr>
          </a:lstStyle>
          <a:p>
            <a:r>
              <a:rPr lang="en-US" dirty="0"/>
              <a:t>Critical Thinking</a:t>
            </a:r>
          </a:p>
        </p:txBody>
      </p:sp>
      <p:sp>
        <p:nvSpPr>
          <p:cNvPr id="3" name="Slide Number Placeholder 2">
            <a:extLst>
              <a:ext uri="{FF2B5EF4-FFF2-40B4-BE49-F238E27FC236}">
                <a16:creationId xmlns:a16="http://schemas.microsoft.com/office/drawing/2014/main" id="{9B86696B-A771-4AFA-BDEA-48BC819FEC17}"/>
              </a:ext>
            </a:extLst>
          </p:cNvPr>
          <p:cNvSpPr>
            <a:spLocks noGrp="1"/>
          </p:cNvSpPr>
          <p:nvPr>
            <p:ph type="sldNum" sz="quarter" idx="10"/>
          </p:nvPr>
        </p:nvSpPr>
        <p:spPr/>
        <p:txBody>
          <a:bodyPr/>
          <a:lstStyle/>
          <a:p>
            <a:fld id="{BDF78FF0-1A77-4C05-B95C-0B17E793F1FE}" type="slidenum">
              <a:rPr lang="en-US" smtClean="0"/>
              <a:t>‹#›</a:t>
            </a:fld>
            <a:endParaRPr lang="en-US" dirty="0"/>
          </a:p>
        </p:txBody>
      </p:sp>
      <p:pic>
        <p:nvPicPr>
          <p:cNvPr id="4" name="Picture 3">
            <a:extLst>
              <a:ext uri="{FF2B5EF4-FFF2-40B4-BE49-F238E27FC236}">
                <a16:creationId xmlns:a16="http://schemas.microsoft.com/office/drawing/2014/main" id="{A6189AED-2E1B-4B0F-8BC8-2DEBFA881487}"/>
              </a:ext>
            </a:extLst>
          </p:cNvPr>
          <p:cNvPicPr>
            <a:picLocks noChangeAspect="1"/>
          </p:cNvPicPr>
          <p:nvPr/>
        </p:nvPicPr>
        <p:blipFill>
          <a:blip r:embed="rId2"/>
          <a:stretch>
            <a:fillRect/>
          </a:stretch>
        </p:blipFill>
        <p:spPr>
          <a:xfrm>
            <a:off x="8229600" y="4629149"/>
            <a:ext cx="3962400" cy="2228851"/>
          </a:xfrm>
          <a:prstGeom prst="rect">
            <a:avLst/>
          </a:prstGeom>
        </p:spPr>
      </p:pic>
      <p:grpSp>
        <p:nvGrpSpPr>
          <p:cNvPr id="5" name="Group 9">
            <a:extLst>
              <a:ext uri="{FF2B5EF4-FFF2-40B4-BE49-F238E27FC236}">
                <a16:creationId xmlns:a16="http://schemas.microsoft.com/office/drawing/2014/main" id="{0D870378-0933-D332-71F6-B3D518567FEF}"/>
              </a:ext>
            </a:extLst>
          </p:cNvPr>
          <p:cNvGrpSpPr/>
          <p:nvPr/>
        </p:nvGrpSpPr>
        <p:grpSpPr>
          <a:xfrm>
            <a:off x="1489616" y="6299152"/>
            <a:ext cx="643985" cy="471485"/>
            <a:chOff x="7620000" y="3943350"/>
            <a:chExt cx="981505" cy="914172"/>
          </a:xfrm>
        </p:grpSpPr>
        <p:pic>
          <p:nvPicPr>
            <p:cNvPr id="6" name="Picture 5" descr="C:\Documents and Settings\HP_Administrator\Local Settings\Temporary Internet Files\Content.IE5\ZPR27KEL\MCj04325650000[1].png">
              <a:extLst>
                <a:ext uri="{FF2B5EF4-FFF2-40B4-BE49-F238E27FC236}">
                  <a16:creationId xmlns:a16="http://schemas.microsoft.com/office/drawing/2014/main" id="{ED1BCA1E-6BC3-13E6-FD42-8F43D2EA55E5}"/>
                </a:ext>
              </a:extLst>
            </p:cNvPr>
            <p:cNvPicPr>
              <a:picLocks noChangeAspect="1" noChangeArrowheads="1"/>
            </p:cNvPicPr>
            <p:nvPr/>
          </p:nvPicPr>
          <p:blipFill>
            <a:blip r:embed="rId3" cstate="print"/>
            <a:srcRect/>
            <a:stretch>
              <a:fillRect/>
            </a:stretch>
          </p:blipFill>
          <p:spPr bwMode="auto">
            <a:xfrm>
              <a:off x="7620000" y="3943350"/>
              <a:ext cx="914172" cy="914172"/>
            </a:xfrm>
            <a:prstGeom prst="rect">
              <a:avLst/>
            </a:prstGeom>
            <a:noFill/>
          </p:spPr>
        </p:pic>
        <p:sp>
          <p:nvSpPr>
            <p:cNvPr id="7" name="Circular Arrow 39">
              <a:extLst>
                <a:ext uri="{FF2B5EF4-FFF2-40B4-BE49-F238E27FC236}">
                  <a16:creationId xmlns:a16="http://schemas.microsoft.com/office/drawing/2014/main" id="{1B2DA7D9-DD3F-ED9B-5747-8E29816D8984}"/>
                </a:ext>
              </a:extLst>
            </p:cNvPr>
            <p:cNvSpPr/>
            <p:nvPr/>
          </p:nvSpPr>
          <p:spPr bwMode="auto">
            <a:xfrm rot="607051">
              <a:off x="7763305" y="4010455"/>
              <a:ext cx="838200" cy="838200"/>
            </a:xfrm>
            <a:prstGeom prst="circularArrow">
              <a:avLst>
                <a:gd name="adj1" fmla="val 12500"/>
                <a:gd name="adj2" fmla="val 1142319"/>
                <a:gd name="adj3" fmla="val 20457681"/>
                <a:gd name="adj4" fmla="val 15893624"/>
                <a:gd name="adj5" fmla="val 1250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1219170" rtl="0" eaLnBrk="1" fontAlgn="base" latinLnBrk="0" hangingPunct="1">
                <a:lnSpc>
                  <a:spcPct val="100000"/>
                </a:lnSpc>
                <a:spcBef>
                  <a:spcPct val="0"/>
                </a:spcBef>
                <a:spcAft>
                  <a:spcPct val="0"/>
                </a:spcAft>
                <a:buClrTx/>
                <a:buSzTx/>
                <a:buFontTx/>
                <a:buNone/>
                <a:tabLst/>
              </a:pPr>
              <a:endParaRPr kumimoji="0" lang="en-US" sz="667" b="0" i="0" u="none" strike="noStrike" cap="none" normalizeH="0" baseline="0" dirty="0">
                <a:ln>
                  <a:noFill/>
                </a:ln>
                <a:solidFill>
                  <a:srgbClr val="969696"/>
                </a:solidFill>
                <a:effectLst>
                  <a:outerShdw blurRad="38100" dist="38100" dir="2700000" algn="tl">
                    <a:srgbClr val="000000">
                      <a:alpha val="43137"/>
                    </a:srgbClr>
                  </a:outerShdw>
                </a:effectLst>
                <a:latin typeface="Verdana" pitchFamily="34" charset="0"/>
              </a:endParaRPr>
            </a:p>
          </p:txBody>
        </p:sp>
      </p:grpSp>
      <p:pic>
        <p:nvPicPr>
          <p:cNvPr id="8" name="Picture 3" descr="C:\Users\Stefano\AppData\Local\Microsoft\Windows\Temporary Internet Files\Content.IE5\J816U1AR\MC900434837[1].png">
            <a:extLst>
              <a:ext uri="{FF2B5EF4-FFF2-40B4-BE49-F238E27FC236}">
                <a16:creationId xmlns:a16="http://schemas.microsoft.com/office/drawing/2014/main" id="{6BECCB1E-2CFB-BF3D-BA3E-530CCAAFDB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5407" y="6280895"/>
            <a:ext cx="599261" cy="50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8D89CC53-E642-CF2A-A6E9-6C4D53534D6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3705"/>
          <a:stretch/>
        </p:blipFill>
        <p:spPr bwMode="auto">
          <a:xfrm>
            <a:off x="2882779" y="6350424"/>
            <a:ext cx="367941" cy="36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C:\Users\Stefano\AppData\Local\Microsoft\Windows\Temporary Internet Files\Content.IE5\OUISOQB1\MC900156053[1].wmf">
            <a:extLst>
              <a:ext uri="{FF2B5EF4-FFF2-40B4-BE49-F238E27FC236}">
                <a16:creationId xmlns:a16="http://schemas.microsoft.com/office/drawing/2014/main" id="{AD791CA7-702A-DEAD-DCEB-A6BD7676A78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3811" y="6350421"/>
            <a:ext cx="322973" cy="36894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FD28C515-111E-2438-1C6B-D38C17250956}"/>
              </a:ext>
            </a:extLst>
          </p:cNvPr>
          <p:cNvGrpSpPr/>
          <p:nvPr/>
        </p:nvGrpSpPr>
        <p:grpSpPr>
          <a:xfrm>
            <a:off x="508002" y="6407895"/>
            <a:ext cx="914399" cy="254000"/>
            <a:chOff x="2312856" y="3867150"/>
            <a:chExt cx="2206899" cy="1067879"/>
          </a:xfrm>
        </p:grpSpPr>
        <p:pic>
          <p:nvPicPr>
            <p:cNvPr id="12" name="Picture 11">
              <a:extLst>
                <a:ext uri="{FF2B5EF4-FFF2-40B4-BE49-F238E27FC236}">
                  <a16:creationId xmlns:a16="http://schemas.microsoft.com/office/drawing/2014/main" id="{F2D30D86-6F32-72E8-B213-E2A20075C76E}"/>
                </a:ext>
              </a:extLst>
            </p:cNvPr>
            <p:cNvPicPr>
              <a:picLocks noChangeAspect="1"/>
            </p:cNvPicPr>
            <p:nvPr/>
          </p:nvPicPr>
          <p:blipFill rotWithShape="1">
            <a:blip r:embed="rId7"/>
            <a:srcRect l="6472" t="5835" r="10564" b="14384"/>
            <a:stretch/>
          </p:blipFill>
          <p:spPr>
            <a:xfrm>
              <a:off x="2312856" y="3867150"/>
              <a:ext cx="2206899" cy="1067879"/>
            </a:xfrm>
            <a:prstGeom prst="rect">
              <a:avLst/>
            </a:prstGeom>
          </p:spPr>
        </p:pic>
        <p:sp>
          <p:nvSpPr>
            <p:cNvPr id="13" name="Rectangle 12">
              <a:extLst>
                <a:ext uri="{FF2B5EF4-FFF2-40B4-BE49-F238E27FC236}">
                  <a16:creationId xmlns:a16="http://schemas.microsoft.com/office/drawing/2014/main" id="{86373721-A11E-0DAA-39AC-A8F3A7422D01}"/>
                </a:ext>
              </a:extLst>
            </p:cNvPr>
            <p:cNvSpPr/>
            <p:nvPr/>
          </p:nvSpPr>
          <p:spPr>
            <a:xfrm rot="493847">
              <a:off x="2482692" y="4127399"/>
              <a:ext cx="1726133" cy="5229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33CC"/>
                  </a:solidFill>
                  <a:effectLst/>
                </a:rPr>
                <a:t>Your Name</a:t>
              </a:r>
            </a:p>
          </p:txBody>
        </p:sp>
      </p:grpSp>
      <p:sp>
        <p:nvSpPr>
          <p:cNvPr id="15" name="Text Placeholder 14">
            <a:extLst>
              <a:ext uri="{FF2B5EF4-FFF2-40B4-BE49-F238E27FC236}">
                <a16:creationId xmlns:a16="http://schemas.microsoft.com/office/drawing/2014/main" id="{E0182274-01E7-E8FF-F030-161722A64E0F}"/>
              </a:ext>
            </a:extLst>
          </p:cNvPr>
          <p:cNvSpPr>
            <a:spLocks noGrp="1"/>
          </p:cNvSpPr>
          <p:nvPr>
            <p:ph type="body" sz="quarter" idx="11"/>
          </p:nvPr>
        </p:nvSpPr>
        <p:spPr>
          <a:xfrm>
            <a:off x="406400" y="1208460"/>
            <a:ext cx="11537766" cy="48857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838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WINI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839200" y="1955800"/>
            <a:ext cx="3149600" cy="2844800"/>
          </a:xfrm>
        </p:spPr>
        <p:txBody>
          <a:bodyPr vert="horz" lIns="91440" tIns="45720" rIns="91440" bIns="45720" rtlCol="0" anchor="b">
            <a:noAutofit/>
          </a:bodyPr>
          <a:lstStyle>
            <a:lvl1pPr algn="r">
              <a:defRPr lang="en-US" sz="8800" dirty="0">
                <a:latin typeface="Segoe UI Light" panose="020B0502040204020203" pitchFamily="34" charset="0"/>
                <a:cs typeface="Segoe UI Light" panose="020B0502040204020203" pitchFamily="34" charset="0"/>
              </a:defRPr>
            </a:lvl1pPr>
          </a:lstStyle>
          <a:p>
            <a:pPr lvl="0"/>
            <a:r>
              <a:rPr lang="en-US" dirty="0"/>
              <a:t>WINIT</a:t>
            </a:r>
          </a:p>
        </p:txBody>
      </p:sp>
      <p:sp>
        <p:nvSpPr>
          <p:cNvPr id="3" name="Subtitle 2"/>
          <p:cNvSpPr>
            <a:spLocks noGrp="1"/>
          </p:cNvSpPr>
          <p:nvPr>
            <p:ph type="subTitle" idx="1" hasCustomPrompt="1"/>
          </p:nvPr>
        </p:nvSpPr>
        <p:spPr>
          <a:xfrm>
            <a:off x="2032000" y="5156200"/>
            <a:ext cx="9956800" cy="1117600"/>
          </a:xfrm>
        </p:spPr>
        <p:txBody>
          <a:bodyPr>
            <a:normAutofit/>
          </a:bodyPr>
          <a:lstStyle>
            <a:lvl1pPr marL="0" indent="0" algn="r">
              <a:buNone/>
              <a:defRPr sz="3200">
                <a:solidFill>
                  <a:schemeClr val="tx1"/>
                </a:solidFill>
                <a:latin typeface="Segoe UI Semilight" panose="020B0402040204020203" pitchFamily="34" charset="0"/>
                <a:cs typeface="Segoe UI Semilight" panose="020B0402040204020203"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What Is New in IT</a:t>
            </a:r>
          </a:p>
        </p:txBody>
      </p:sp>
      <p:pic>
        <p:nvPicPr>
          <p:cNvPr id="1026" name="Picture 2"/>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sharpenSoften amount="11000"/>
                    </a14:imgEffect>
                    <a14:imgEffect>
                      <a14:saturation sat="0"/>
                    </a14:imgEffect>
                    <a14:imgEffect>
                      <a14:brightnessContrast contrast="19000"/>
                    </a14:imgEffect>
                  </a14:imgLayer>
                </a14:imgProps>
              </a:ext>
              <a:ext uri="{28A0092B-C50C-407E-A947-70E740481C1C}">
                <a14:useLocalDpi xmlns:a14="http://schemas.microsoft.com/office/drawing/2010/main" val="0"/>
              </a:ext>
            </a:extLst>
          </a:blip>
          <a:stretch>
            <a:fillRect/>
          </a:stretch>
        </p:blipFill>
        <p:spPr bwMode="gray">
          <a:xfrm>
            <a:off x="1186392" y="279401"/>
            <a:ext cx="182098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p:nvPr/>
        </p:nvCxnSpPr>
        <p:spPr>
          <a:xfrm>
            <a:off x="2032000" y="4851400"/>
            <a:ext cx="9956800" cy="0"/>
          </a:xfrm>
          <a:prstGeom prst="line">
            <a:avLst/>
          </a:prstGeom>
          <a:ln w="12700">
            <a:solidFill>
              <a:srgbClr val="FF660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ED20A74-6754-49A6-A2D8-34032962D250}"/>
              </a:ext>
            </a:extLst>
          </p:cNvPr>
          <p:cNvPicPr>
            <a:picLocks noChangeAspect="1"/>
          </p:cNvPicPr>
          <p:nvPr/>
        </p:nvPicPr>
        <p:blipFill>
          <a:blip r:embed="rId4"/>
          <a:stretch>
            <a:fillRect/>
          </a:stretch>
        </p:blipFill>
        <p:spPr>
          <a:xfrm>
            <a:off x="1159509" y="939802"/>
            <a:ext cx="7644252" cy="3860799"/>
          </a:xfrm>
          <a:prstGeom prst="rect">
            <a:avLst/>
          </a:prstGeom>
        </p:spPr>
      </p:pic>
      <p:sp>
        <p:nvSpPr>
          <p:cNvPr id="9" name="Rectangle 8">
            <a:extLst>
              <a:ext uri="{FF2B5EF4-FFF2-40B4-BE49-F238E27FC236}">
                <a16:creationId xmlns:a16="http://schemas.microsoft.com/office/drawing/2014/main" id="{541A582E-7BD0-4A21-8EA2-A0F86F30A927}"/>
              </a:ext>
            </a:extLst>
          </p:cNvPr>
          <p:cNvSpPr/>
          <p:nvPr/>
        </p:nvSpPr>
        <p:spPr>
          <a:xfrm>
            <a:off x="2" y="0"/>
            <a:ext cx="1003300" cy="6858000"/>
          </a:xfrm>
          <a:prstGeom prst="rect">
            <a:avLst/>
          </a:prstGeom>
          <a:gradFill>
            <a:gsLst>
              <a:gs pos="0">
                <a:schemeClr val="accent5">
                  <a:lumMod val="50000"/>
                  <a:lumOff val="50000"/>
                </a:schemeClr>
              </a:gs>
              <a:gs pos="100000">
                <a:schemeClr val="accent5">
                  <a:lumMod val="90000"/>
                  <a:lumOff val="1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effectLst>
                <a:innerShdw blurRad="63500" dist="50800" dir="18900000">
                  <a:prstClr val="black">
                    <a:alpha val="50000"/>
                  </a:prstClr>
                </a:innerShdw>
              </a:effectLst>
            </a:endParaRPr>
          </a:p>
        </p:txBody>
      </p:sp>
      <p:sp>
        <p:nvSpPr>
          <p:cNvPr id="5" name="TextBox 4">
            <a:extLst>
              <a:ext uri="{FF2B5EF4-FFF2-40B4-BE49-F238E27FC236}">
                <a16:creationId xmlns:a16="http://schemas.microsoft.com/office/drawing/2014/main" id="{480E3261-791F-9BFD-F1CC-C5017BD0B1FD}"/>
              </a:ext>
            </a:extLst>
          </p:cNvPr>
          <p:cNvSpPr txBox="1"/>
          <p:nvPr/>
        </p:nvSpPr>
        <p:spPr>
          <a:xfrm rot="16200000">
            <a:off x="-2917856" y="3098511"/>
            <a:ext cx="6781803" cy="584775"/>
          </a:xfrm>
          <a:prstGeom prst="rect">
            <a:avLst/>
          </a:prstGeom>
          <a:noFill/>
        </p:spPr>
        <p:txBody>
          <a:bodyPr wrap="square" lIns="0" rIns="0" rtlCol="0">
            <a:spAutoFit/>
          </a:bodyPr>
          <a:lstStyle/>
          <a:p>
            <a:pPr algn="l"/>
            <a:r>
              <a:rPr lang="en-US" sz="3200" dirty="0">
                <a:solidFill>
                  <a:schemeClr val="bg1"/>
                </a:solidFill>
                <a:latin typeface="Segoe UI Light" panose="020B0502040204020203" pitchFamily="34" charset="0"/>
                <a:cs typeface="Segoe UI Light" panose="020B0502040204020203" pitchFamily="34" charset="0"/>
              </a:rPr>
              <a:t>Data Management for Decision Making</a:t>
            </a:r>
          </a:p>
        </p:txBody>
      </p:sp>
    </p:spTree>
    <p:extLst>
      <p:ext uri="{BB962C8B-B14F-4D97-AF65-F5344CB8AC3E}">
        <p14:creationId xmlns:p14="http://schemas.microsoft.com/office/powerpoint/2010/main" val="236736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9" grpId="3" animBg="1"/>
      <p:bldP spid="9" grpId="4" animBg="1"/>
      <p:bldP spid="9" grpId="5" animBg="1"/>
      <p:bldP spid="9" grpId="6" animBg="1"/>
      <p:bldP spid="9" grpId="7"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You do the tal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07253-D5F2-4AE5-8A17-CCE5CFBB6909}"/>
              </a:ext>
            </a:extLst>
          </p:cNvPr>
          <p:cNvSpPr>
            <a:spLocks noGrp="1"/>
          </p:cNvSpPr>
          <p:nvPr>
            <p:ph type="title" hasCustomPrompt="1"/>
          </p:nvPr>
        </p:nvSpPr>
        <p:spPr/>
        <p:txBody>
          <a:bodyPr/>
          <a:lstStyle>
            <a:lvl1pPr>
              <a:defRPr/>
            </a:lvl1pPr>
          </a:lstStyle>
          <a:p>
            <a:r>
              <a:rPr lang="en-US" dirty="0"/>
              <a:t>You do the talking</a:t>
            </a:r>
          </a:p>
        </p:txBody>
      </p:sp>
      <p:sp>
        <p:nvSpPr>
          <p:cNvPr id="3" name="Slide Number Placeholder 2">
            <a:extLst>
              <a:ext uri="{FF2B5EF4-FFF2-40B4-BE49-F238E27FC236}">
                <a16:creationId xmlns:a16="http://schemas.microsoft.com/office/drawing/2014/main" id="{9B86696B-A771-4AFA-BDEA-48BC819FEC17}"/>
              </a:ext>
            </a:extLst>
          </p:cNvPr>
          <p:cNvSpPr>
            <a:spLocks noGrp="1"/>
          </p:cNvSpPr>
          <p:nvPr>
            <p:ph type="sldNum" sz="quarter" idx="10"/>
          </p:nvPr>
        </p:nvSpPr>
        <p:spPr/>
        <p:txBody>
          <a:bodyPr/>
          <a:lstStyle/>
          <a:p>
            <a:fld id="{BDF78FF0-1A77-4C05-B95C-0B17E793F1FE}" type="slidenum">
              <a:rPr lang="en-US" smtClean="0"/>
              <a:t>‹#›</a:t>
            </a:fld>
            <a:endParaRPr lang="en-US" dirty="0"/>
          </a:p>
        </p:txBody>
      </p:sp>
      <p:pic>
        <p:nvPicPr>
          <p:cNvPr id="5" name="Picture 4" descr="rhp3rpah[1]">
            <a:extLst>
              <a:ext uri="{FF2B5EF4-FFF2-40B4-BE49-F238E27FC236}">
                <a16:creationId xmlns:a16="http://schemas.microsoft.com/office/drawing/2014/main" id="{B78BB5D3-653A-4C17-BCE8-C0C18FDDA158}"/>
              </a:ext>
            </a:extLst>
          </p:cNvPr>
          <p:cNvPicPr>
            <a:picLocks noChangeAspect="1" noChangeArrowheads="1"/>
          </p:cNvPicPr>
          <p:nvPr/>
        </p:nvPicPr>
        <p:blipFill>
          <a:blip r:embed="rId2" cstate="print"/>
          <a:srcRect/>
          <a:stretch>
            <a:fillRect/>
          </a:stretch>
        </p:blipFill>
        <p:spPr bwMode="auto">
          <a:xfrm>
            <a:off x="10566401" y="41657"/>
            <a:ext cx="1478535" cy="1236736"/>
          </a:xfrm>
          <a:prstGeom prst="rect">
            <a:avLst/>
          </a:prstGeom>
          <a:ln>
            <a:noFill/>
          </a:ln>
          <a:effectLst/>
        </p:spPr>
      </p:pic>
    </p:spTree>
    <p:extLst>
      <p:ext uri="{BB962C8B-B14F-4D97-AF65-F5344CB8AC3E}">
        <p14:creationId xmlns:p14="http://schemas.microsoft.com/office/powerpoint/2010/main" val="390665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 Two Lin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400" y="76200"/>
            <a:ext cx="11684000" cy="1625600"/>
          </a:xfrm>
          <a:solidFill>
            <a:schemeClr val="bg1"/>
          </a:solidFill>
        </p:spPr>
        <p:txBody>
          <a:bodyPr/>
          <a:lstStyle>
            <a:lvl1pPr>
              <a:defRPr sz="5867"/>
            </a:lvl1pPr>
          </a:lstStyle>
          <a:p>
            <a:r>
              <a:rPr lang="en-US" dirty="0"/>
              <a:t>Click to edit Master title style on two different lines</a:t>
            </a:r>
          </a:p>
        </p:txBody>
      </p:sp>
      <p:sp>
        <p:nvSpPr>
          <p:cNvPr id="4" name="Text Placeholder 3"/>
          <p:cNvSpPr>
            <a:spLocks noGrp="1"/>
          </p:cNvSpPr>
          <p:nvPr>
            <p:ph type="body" sz="quarter" idx="10"/>
          </p:nvPr>
        </p:nvSpPr>
        <p:spPr>
          <a:xfrm>
            <a:off x="609600" y="1905000"/>
            <a:ext cx="11379200" cy="49530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p:cNvCxnSpPr/>
          <p:nvPr/>
        </p:nvCxnSpPr>
        <p:spPr>
          <a:xfrm>
            <a:off x="406400" y="1803400"/>
            <a:ext cx="11684000" cy="0"/>
          </a:xfrm>
          <a:prstGeom prst="line">
            <a:avLst/>
          </a:prstGeom>
          <a:ln>
            <a:solidFill>
              <a:schemeClr val="accent5">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a:spLocks noGrp="1"/>
          </p:cNvSpPr>
          <p:nvPr>
            <p:ph type="sldNum" sz="quarter" idx="4"/>
          </p:nvPr>
        </p:nvSpPr>
        <p:spPr>
          <a:xfrm>
            <a:off x="1" y="6471853"/>
            <a:ext cx="304801" cy="366183"/>
          </a:xfrm>
          <a:prstGeom prst="rect">
            <a:avLst/>
          </a:prstGeom>
        </p:spPr>
        <p:txBody>
          <a:bodyPr vert="horz" lIns="0" tIns="0" rIns="0" bIns="0" rtlCol="0" anchor="ctr"/>
          <a:lstStyle>
            <a:lvl1pPr algn="ctr">
              <a:defRPr sz="1333">
                <a:solidFill>
                  <a:schemeClr val="bg1"/>
                </a:solidFill>
                <a:effectLst/>
              </a:defRPr>
            </a:lvl1pPr>
          </a:lstStyle>
          <a:p>
            <a:fld id="{BDF78FF0-1A77-4C05-B95C-0B17E793F1FE}" type="slidenum">
              <a:rPr lang="en-US" smtClean="0"/>
              <a:t>‹#›</a:t>
            </a:fld>
            <a:endParaRPr lang="en-US" dirty="0"/>
          </a:p>
        </p:txBody>
      </p:sp>
      <p:cxnSp>
        <p:nvCxnSpPr>
          <p:cNvPr id="3" name="Straight Connector 2">
            <a:extLst>
              <a:ext uri="{FF2B5EF4-FFF2-40B4-BE49-F238E27FC236}">
                <a16:creationId xmlns:a16="http://schemas.microsoft.com/office/drawing/2014/main" id="{31E65866-1D19-E385-920A-CD22EB1D455E}"/>
              </a:ext>
            </a:extLst>
          </p:cNvPr>
          <p:cNvCxnSpPr/>
          <p:nvPr/>
        </p:nvCxnSpPr>
        <p:spPr>
          <a:xfrm>
            <a:off x="406400" y="1803400"/>
            <a:ext cx="11684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78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on Two Lines no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400" y="76200"/>
            <a:ext cx="11684000" cy="1625600"/>
          </a:xfrm>
          <a:solidFill>
            <a:schemeClr val="bg1"/>
          </a:solidFill>
        </p:spPr>
        <p:txBody>
          <a:bodyPr/>
          <a:lstStyle>
            <a:lvl1pPr>
              <a:defRPr sz="5867"/>
            </a:lvl1pPr>
          </a:lstStyle>
          <a:p>
            <a:r>
              <a:rPr lang="en-US" dirty="0"/>
              <a:t>Click to edit Master title style on two different lines</a:t>
            </a:r>
          </a:p>
        </p:txBody>
      </p:sp>
      <p:cxnSp>
        <p:nvCxnSpPr>
          <p:cNvPr id="5" name="Straight Connector 4"/>
          <p:cNvCxnSpPr/>
          <p:nvPr/>
        </p:nvCxnSpPr>
        <p:spPr>
          <a:xfrm>
            <a:off x="406400" y="1803400"/>
            <a:ext cx="11684000" cy="0"/>
          </a:xfrm>
          <a:prstGeom prst="line">
            <a:avLst/>
          </a:prstGeom>
          <a:ln>
            <a:solidFill>
              <a:schemeClr val="accent5">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a:spLocks noGrp="1"/>
          </p:cNvSpPr>
          <p:nvPr>
            <p:ph type="sldNum" sz="quarter" idx="4"/>
          </p:nvPr>
        </p:nvSpPr>
        <p:spPr>
          <a:xfrm>
            <a:off x="1" y="6471853"/>
            <a:ext cx="304801" cy="366183"/>
          </a:xfrm>
          <a:prstGeom prst="rect">
            <a:avLst/>
          </a:prstGeom>
        </p:spPr>
        <p:txBody>
          <a:bodyPr vert="horz" lIns="0" tIns="0" rIns="0" bIns="0" rtlCol="0" anchor="ctr"/>
          <a:lstStyle>
            <a:lvl1pPr algn="ctr">
              <a:defRPr sz="1333">
                <a:solidFill>
                  <a:schemeClr val="bg1"/>
                </a:solidFill>
                <a:effectLst/>
              </a:defRPr>
            </a:lvl1pPr>
          </a:lstStyle>
          <a:p>
            <a:fld id="{BDF78FF0-1A77-4C05-B95C-0B17E793F1FE}" type="slidenum">
              <a:rPr lang="en-US" smtClean="0"/>
              <a:t>‹#›</a:t>
            </a:fld>
            <a:endParaRPr lang="en-US" dirty="0"/>
          </a:p>
        </p:txBody>
      </p:sp>
      <p:cxnSp>
        <p:nvCxnSpPr>
          <p:cNvPr id="3" name="Straight Connector 2">
            <a:extLst>
              <a:ext uri="{FF2B5EF4-FFF2-40B4-BE49-F238E27FC236}">
                <a16:creationId xmlns:a16="http://schemas.microsoft.com/office/drawing/2014/main" id="{6FD469B8-DA16-FCF7-4162-757345901728}"/>
              </a:ext>
            </a:extLst>
          </p:cNvPr>
          <p:cNvCxnSpPr/>
          <p:nvPr/>
        </p:nvCxnSpPr>
        <p:spPr>
          <a:xfrm>
            <a:off x="406400" y="1803400"/>
            <a:ext cx="11684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22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nlySideba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CF25C6-8323-4BCC-B87E-6821B1A511F4}"/>
              </a:ext>
            </a:extLst>
          </p:cNvPr>
          <p:cNvSpPr>
            <a:spLocks noGrp="1"/>
          </p:cNvSpPr>
          <p:nvPr>
            <p:ph type="sldNum" sz="quarter" idx="10"/>
          </p:nvPr>
        </p:nvSpPr>
        <p:spPr/>
        <p:txBody>
          <a:bodyPr/>
          <a:lstStyle/>
          <a:p>
            <a:fld id="{BDF78FF0-1A77-4C05-B95C-0B17E793F1FE}" type="slidenum">
              <a:rPr lang="en-US" smtClean="0"/>
              <a:t>‹#›</a:t>
            </a:fld>
            <a:endParaRPr lang="en-US" dirty="0"/>
          </a:p>
        </p:txBody>
      </p:sp>
      <p:sp>
        <p:nvSpPr>
          <p:cNvPr id="4" name="Rectangle 3">
            <a:extLst>
              <a:ext uri="{FF2B5EF4-FFF2-40B4-BE49-F238E27FC236}">
                <a16:creationId xmlns:a16="http://schemas.microsoft.com/office/drawing/2014/main" id="{49EF51ED-5A7C-4576-BFE8-E6D46C3B6B44}"/>
              </a:ext>
            </a:extLst>
          </p:cNvPr>
          <p:cNvSpPr/>
          <p:nvPr/>
        </p:nvSpPr>
        <p:spPr>
          <a:xfrm>
            <a:off x="304800" y="990600"/>
            <a:ext cx="11785600" cy="203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sp>
        <p:nvSpPr>
          <p:cNvPr id="5" name="Rectangle 4">
            <a:extLst>
              <a:ext uri="{FF2B5EF4-FFF2-40B4-BE49-F238E27FC236}">
                <a16:creationId xmlns:a16="http://schemas.microsoft.com/office/drawing/2014/main" id="{7CE2338F-B6CD-4125-A509-C60F4FFAD79A}"/>
              </a:ext>
            </a:extLst>
          </p:cNvPr>
          <p:cNvSpPr/>
          <p:nvPr/>
        </p:nvSpPr>
        <p:spPr>
          <a:xfrm>
            <a:off x="304800" y="990600"/>
            <a:ext cx="11785600" cy="203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spTree>
    <p:extLst>
      <p:ext uri="{BB962C8B-B14F-4D97-AF65-F5344CB8AC3E}">
        <p14:creationId xmlns:p14="http://schemas.microsoft.com/office/powerpoint/2010/main" val="307575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Emphasi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279400"/>
            <a:ext cx="11785600" cy="6400800"/>
          </a:xfrm>
        </p:spPr>
        <p:txBody>
          <a:bodyPr/>
          <a:lstStyle>
            <a:lvl1pPr algn="ctr">
              <a:defRPr sz="10666" baseline="0">
                <a:latin typeface="Segoe UI Light" panose="020B0502040204020203" pitchFamily="34" charset="0"/>
                <a:cs typeface="Segoe UI Light" panose="020B0502040204020203" pitchFamily="34" charset="0"/>
              </a:defRPr>
            </a:lvl1pPr>
          </a:lstStyle>
          <a:p>
            <a:r>
              <a:rPr lang="en-US" dirty="0"/>
              <a:t>Cool Things.</a:t>
            </a:r>
          </a:p>
        </p:txBody>
      </p:sp>
    </p:spTree>
    <p:extLst>
      <p:ext uri="{BB962C8B-B14F-4D97-AF65-F5344CB8AC3E}">
        <p14:creationId xmlns:p14="http://schemas.microsoft.com/office/powerpoint/2010/main" val="319209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c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212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12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Critical Thin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07253-D5F2-4AE5-8A17-CCE5CFBB6909}"/>
              </a:ext>
            </a:extLst>
          </p:cNvPr>
          <p:cNvSpPr>
            <a:spLocks noGrp="1"/>
          </p:cNvSpPr>
          <p:nvPr>
            <p:ph type="title" hasCustomPrompt="1"/>
          </p:nvPr>
        </p:nvSpPr>
        <p:spPr/>
        <p:txBody>
          <a:bodyPr/>
          <a:lstStyle>
            <a:lvl1pPr>
              <a:defRPr/>
            </a:lvl1pPr>
          </a:lstStyle>
          <a:p>
            <a:r>
              <a:rPr lang="en-US" dirty="0"/>
              <a:t>Critical Thinking</a:t>
            </a:r>
          </a:p>
        </p:txBody>
      </p:sp>
      <p:sp>
        <p:nvSpPr>
          <p:cNvPr id="3" name="Slide Number Placeholder 2">
            <a:extLst>
              <a:ext uri="{FF2B5EF4-FFF2-40B4-BE49-F238E27FC236}">
                <a16:creationId xmlns:a16="http://schemas.microsoft.com/office/drawing/2014/main" id="{9B86696B-A771-4AFA-BDEA-48BC819FEC17}"/>
              </a:ext>
            </a:extLst>
          </p:cNvPr>
          <p:cNvSpPr>
            <a:spLocks noGrp="1"/>
          </p:cNvSpPr>
          <p:nvPr>
            <p:ph type="sldNum" sz="quarter" idx="10"/>
          </p:nvPr>
        </p:nvSpPr>
        <p:spPr/>
        <p:txBody>
          <a:bodyPr/>
          <a:lstStyle/>
          <a:p>
            <a:fld id="{BDF78FF0-1A77-4C05-B95C-0B17E793F1FE}" type="slidenum">
              <a:rPr lang="en-US" smtClean="0"/>
              <a:t>‹#›</a:t>
            </a:fld>
            <a:endParaRPr lang="en-US" dirty="0"/>
          </a:p>
        </p:txBody>
      </p:sp>
      <p:sp>
        <p:nvSpPr>
          <p:cNvPr id="6" name="Text Placeholder 5">
            <a:extLst>
              <a:ext uri="{FF2B5EF4-FFF2-40B4-BE49-F238E27FC236}">
                <a16:creationId xmlns:a16="http://schemas.microsoft.com/office/drawing/2014/main" id="{AB2F27BB-9130-4BD7-B7A9-6790E9517951}"/>
              </a:ext>
            </a:extLst>
          </p:cNvPr>
          <p:cNvSpPr>
            <a:spLocks noGrp="1"/>
          </p:cNvSpPr>
          <p:nvPr>
            <p:ph type="body" sz="quarter" idx="11"/>
          </p:nvPr>
        </p:nvSpPr>
        <p:spPr>
          <a:xfrm>
            <a:off x="406400" y="1193800"/>
            <a:ext cx="7721600" cy="528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411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You do the tal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07253-D5F2-4AE5-8A17-CCE5CFBB6909}"/>
              </a:ext>
            </a:extLst>
          </p:cNvPr>
          <p:cNvSpPr>
            <a:spLocks noGrp="1"/>
          </p:cNvSpPr>
          <p:nvPr>
            <p:ph type="title" hasCustomPrompt="1"/>
          </p:nvPr>
        </p:nvSpPr>
        <p:spPr/>
        <p:txBody>
          <a:bodyPr/>
          <a:lstStyle>
            <a:lvl1pPr>
              <a:defRPr/>
            </a:lvl1pPr>
          </a:lstStyle>
          <a:p>
            <a:r>
              <a:rPr lang="en-US" dirty="0"/>
              <a:t>You do the talking</a:t>
            </a:r>
          </a:p>
        </p:txBody>
      </p:sp>
      <p:sp>
        <p:nvSpPr>
          <p:cNvPr id="3" name="Slide Number Placeholder 2">
            <a:extLst>
              <a:ext uri="{FF2B5EF4-FFF2-40B4-BE49-F238E27FC236}">
                <a16:creationId xmlns:a16="http://schemas.microsoft.com/office/drawing/2014/main" id="{9B86696B-A771-4AFA-BDEA-48BC819FEC17}"/>
              </a:ext>
            </a:extLst>
          </p:cNvPr>
          <p:cNvSpPr>
            <a:spLocks noGrp="1"/>
          </p:cNvSpPr>
          <p:nvPr>
            <p:ph type="sldNum" sz="quarter" idx="10"/>
          </p:nvPr>
        </p:nvSpPr>
        <p:spPr/>
        <p:txBody>
          <a:bodyPr/>
          <a:lstStyle/>
          <a:p>
            <a:fld id="{BDF78FF0-1A77-4C05-B95C-0B17E793F1FE}" type="slidenum">
              <a:rPr lang="en-US" smtClean="0"/>
              <a:t>‹#›</a:t>
            </a:fld>
            <a:endParaRPr lang="en-US" dirty="0"/>
          </a:p>
        </p:txBody>
      </p:sp>
      <p:sp>
        <p:nvSpPr>
          <p:cNvPr id="6" name="Text Placeholder 5">
            <a:extLst>
              <a:ext uri="{FF2B5EF4-FFF2-40B4-BE49-F238E27FC236}">
                <a16:creationId xmlns:a16="http://schemas.microsoft.com/office/drawing/2014/main" id="{B314399B-D46C-4969-ABEA-B12C900E8247}"/>
              </a:ext>
            </a:extLst>
          </p:cNvPr>
          <p:cNvSpPr>
            <a:spLocks noGrp="1"/>
          </p:cNvSpPr>
          <p:nvPr>
            <p:ph type="body" sz="quarter" idx="11"/>
          </p:nvPr>
        </p:nvSpPr>
        <p:spPr>
          <a:xfrm>
            <a:off x="406400" y="1278467"/>
            <a:ext cx="9448800" cy="53001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336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76200"/>
            <a:ext cx="11684000" cy="914400"/>
          </a:xfr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609600" y="1574800"/>
            <a:ext cx="11379200" cy="52832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4"/>
          </p:nvPr>
        </p:nvSpPr>
        <p:spPr>
          <a:xfrm>
            <a:off x="1" y="6471853"/>
            <a:ext cx="304801" cy="366183"/>
          </a:xfrm>
          <a:prstGeom prst="rect">
            <a:avLst/>
          </a:prstGeom>
        </p:spPr>
        <p:txBody>
          <a:bodyPr vert="horz" lIns="0" tIns="0" rIns="0" bIns="0" rtlCol="0" anchor="ctr"/>
          <a:lstStyle>
            <a:lvl1pPr algn="ctr">
              <a:defRPr sz="1333">
                <a:solidFill>
                  <a:schemeClr val="bg1"/>
                </a:solidFill>
                <a:effectLst/>
              </a:defRPr>
            </a:lvl1pPr>
          </a:lstStyle>
          <a:p>
            <a:fld id="{ED4E8DE7-8107-485D-819E-7A652D98D056}" type="slidenum">
              <a:rPr lang="en-US" smtClean="0"/>
              <a:pPr/>
              <a:t>‹#›</a:t>
            </a:fld>
            <a:endParaRPr lang="en-US" dirty="0"/>
          </a:p>
        </p:txBody>
      </p:sp>
    </p:spTree>
    <p:extLst>
      <p:ext uri="{BB962C8B-B14F-4D97-AF65-F5344CB8AC3E}">
        <p14:creationId xmlns:p14="http://schemas.microsoft.com/office/powerpoint/2010/main" val="162833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no tex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62280" y="177800"/>
            <a:ext cx="11684000" cy="647176"/>
          </a:xfrm>
        </p:spPr>
        <p:txBody>
          <a:bodyPr vert="horz" lIns="91440" tIns="45720" rIns="91440" bIns="45720" rtlCol="0" anchor="ctr">
            <a:noAutofit/>
          </a:bodyPr>
          <a:lstStyle>
            <a:lvl1pPr>
              <a:defRPr lang="en-US" dirty="0"/>
            </a:lvl1pPr>
          </a:lstStyle>
          <a:p>
            <a:pPr lvl="0"/>
            <a:r>
              <a:rPr lang="en-US" dirty="0"/>
              <a:t>Title No Text Layout</a:t>
            </a:r>
          </a:p>
        </p:txBody>
      </p:sp>
      <p:sp>
        <p:nvSpPr>
          <p:cNvPr id="6" name="Slide Number Placeholder 3"/>
          <p:cNvSpPr>
            <a:spLocks noGrp="1"/>
          </p:cNvSpPr>
          <p:nvPr>
            <p:ph type="sldNum" sz="quarter" idx="4"/>
          </p:nvPr>
        </p:nvSpPr>
        <p:spPr>
          <a:xfrm>
            <a:off x="1" y="6471853"/>
            <a:ext cx="304801" cy="366183"/>
          </a:xfrm>
          <a:prstGeom prst="rect">
            <a:avLst/>
          </a:prstGeom>
        </p:spPr>
        <p:txBody>
          <a:bodyPr vert="horz" lIns="0" tIns="0" rIns="0" bIns="0" rtlCol="0" anchor="ctr"/>
          <a:lstStyle>
            <a:lvl1pPr algn="ctr">
              <a:defRPr sz="1333">
                <a:solidFill>
                  <a:schemeClr val="bg1"/>
                </a:solidFill>
                <a:effectLst/>
              </a:defRPr>
            </a:lvl1pPr>
          </a:lstStyle>
          <a:p>
            <a:fld id="{BDF78FF0-1A77-4C05-B95C-0B17E793F1FE}" type="slidenum">
              <a:rPr lang="en-US" smtClean="0"/>
              <a:t>‹#›</a:t>
            </a:fld>
            <a:endParaRPr lang="en-US" dirty="0"/>
          </a:p>
        </p:txBody>
      </p:sp>
    </p:spTree>
    <p:extLst>
      <p:ext uri="{BB962C8B-B14F-4D97-AF65-F5344CB8AC3E}">
        <p14:creationId xmlns:p14="http://schemas.microsoft.com/office/powerpoint/2010/main" val="244299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ritical Thin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07253-D5F2-4AE5-8A17-CCE5CFBB6909}"/>
              </a:ext>
            </a:extLst>
          </p:cNvPr>
          <p:cNvSpPr>
            <a:spLocks noGrp="1"/>
          </p:cNvSpPr>
          <p:nvPr>
            <p:ph type="title" hasCustomPrompt="1"/>
          </p:nvPr>
        </p:nvSpPr>
        <p:spPr/>
        <p:txBody>
          <a:bodyPr/>
          <a:lstStyle>
            <a:lvl1pPr>
              <a:defRPr/>
            </a:lvl1pPr>
          </a:lstStyle>
          <a:p>
            <a:r>
              <a:rPr lang="en-US" dirty="0"/>
              <a:t>Critical Thinking</a:t>
            </a:r>
          </a:p>
        </p:txBody>
      </p:sp>
      <p:sp>
        <p:nvSpPr>
          <p:cNvPr id="3" name="Slide Number Placeholder 2">
            <a:extLst>
              <a:ext uri="{FF2B5EF4-FFF2-40B4-BE49-F238E27FC236}">
                <a16:creationId xmlns:a16="http://schemas.microsoft.com/office/drawing/2014/main" id="{9B86696B-A771-4AFA-BDEA-48BC819FEC17}"/>
              </a:ext>
            </a:extLst>
          </p:cNvPr>
          <p:cNvSpPr>
            <a:spLocks noGrp="1"/>
          </p:cNvSpPr>
          <p:nvPr>
            <p:ph type="sldNum" sz="quarter" idx="10"/>
          </p:nvPr>
        </p:nvSpPr>
        <p:spPr/>
        <p:txBody>
          <a:bodyPr/>
          <a:lstStyle/>
          <a:p>
            <a:fld id="{BDF78FF0-1A77-4C05-B95C-0B17E793F1FE}" type="slidenum">
              <a:rPr lang="en-US" smtClean="0"/>
              <a:t>‹#›</a:t>
            </a:fld>
            <a:endParaRPr lang="en-US" dirty="0"/>
          </a:p>
        </p:txBody>
      </p:sp>
      <p:pic>
        <p:nvPicPr>
          <p:cNvPr id="4" name="Picture 3">
            <a:extLst>
              <a:ext uri="{FF2B5EF4-FFF2-40B4-BE49-F238E27FC236}">
                <a16:creationId xmlns:a16="http://schemas.microsoft.com/office/drawing/2014/main" id="{A6189AED-2E1B-4B0F-8BC8-2DEBFA881487}"/>
              </a:ext>
            </a:extLst>
          </p:cNvPr>
          <p:cNvPicPr>
            <a:picLocks noChangeAspect="1"/>
          </p:cNvPicPr>
          <p:nvPr/>
        </p:nvPicPr>
        <p:blipFill>
          <a:blip r:embed="rId2"/>
          <a:stretch>
            <a:fillRect/>
          </a:stretch>
        </p:blipFill>
        <p:spPr>
          <a:xfrm>
            <a:off x="8229600" y="4629149"/>
            <a:ext cx="3962400" cy="2228851"/>
          </a:xfrm>
          <a:prstGeom prst="rect">
            <a:avLst/>
          </a:prstGeom>
        </p:spPr>
      </p:pic>
    </p:spTree>
    <p:extLst>
      <p:ext uri="{BB962C8B-B14F-4D97-AF65-F5344CB8AC3E}">
        <p14:creationId xmlns:p14="http://schemas.microsoft.com/office/powerpoint/2010/main" val="223695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ou do the tal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07253-D5F2-4AE5-8A17-CCE5CFBB6909}"/>
              </a:ext>
            </a:extLst>
          </p:cNvPr>
          <p:cNvSpPr>
            <a:spLocks noGrp="1"/>
          </p:cNvSpPr>
          <p:nvPr>
            <p:ph type="title" hasCustomPrompt="1"/>
          </p:nvPr>
        </p:nvSpPr>
        <p:spPr/>
        <p:txBody>
          <a:bodyPr/>
          <a:lstStyle>
            <a:lvl1pPr>
              <a:defRPr/>
            </a:lvl1pPr>
          </a:lstStyle>
          <a:p>
            <a:r>
              <a:rPr lang="en-US" dirty="0"/>
              <a:t>You do the talking</a:t>
            </a:r>
          </a:p>
        </p:txBody>
      </p:sp>
      <p:sp>
        <p:nvSpPr>
          <p:cNvPr id="3" name="Slide Number Placeholder 2">
            <a:extLst>
              <a:ext uri="{FF2B5EF4-FFF2-40B4-BE49-F238E27FC236}">
                <a16:creationId xmlns:a16="http://schemas.microsoft.com/office/drawing/2014/main" id="{9B86696B-A771-4AFA-BDEA-48BC819FEC17}"/>
              </a:ext>
            </a:extLst>
          </p:cNvPr>
          <p:cNvSpPr>
            <a:spLocks noGrp="1"/>
          </p:cNvSpPr>
          <p:nvPr>
            <p:ph type="sldNum" sz="quarter" idx="10"/>
          </p:nvPr>
        </p:nvSpPr>
        <p:spPr/>
        <p:txBody>
          <a:bodyPr/>
          <a:lstStyle/>
          <a:p>
            <a:fld id="{BDF78FF0-1A77-4C05-B95C-0B17E793F1FE}" type="slidenum">
              <a:rPr lang="en-US" smtClean="0"/>
              <a:t>‹#›</a:t>
            </a:fld>
            <a:endParaRPr lang="en-US" dirty="0"/>
          </a:p>
        </p:txBody>
      </p:sp>
      <p:pic>
        <p:nvPicPr>
          <p:cNvPr id="5" name="Picture 4" descr="rhp3rpah[1]">
            <a:extLst>
              <a:ext uri="{FF2B5EF4-FFF2-40B4-BE49-F238E27FC236}">
                <a16:creationId xmlns:a16="http://schemas.microsoft.com/office/drawing/2014/main" id="{B78BB5D3-653A-4C17-BCE8-C0C18FDDA158}"/>
              </a:ext>
            </a:extLst>
          </p:cNvPr>
          <p:cNvPicPr>
            <a:picLocks noChangeAspect="1" noChangeArrowheads="1"/>
          </p:cNvPicPr>
          <p:nvPr/>
        </p:nvPicPr>
        <p:blipFill>
          <a:blip r:embed="rId2" cstate="print"/>
          <a:srcRect/>
          <a:stretch>
            <a:fillRect/>
          </a:stretch>
        </p:blipFill>
        <p:spPr bwMode="auto">
          <a:xfrm>
            <a:off x="10566401" y="41657"/>
            <a:ext cx="1478535" cy="1236736"/>
          </a:xfrm>
          <a:prstGeom prst="rect">
            <a:avLst/>
          </a:prstGeom>
          <a:ln>
            <a:noFill/>
          </a:ln>
          <a:effectLst/>
        </p:spPr>
      </p:pic>
    </p:spTree>
    <p:extLst>
      <p:ext uri="{BB962C8B-B14F-4D97-AF65-F5344CB8AC3E}">
        <p14:creationId xmlns:p14="http://schemas.microsoft.com/office/powerpoint/2010/main" val="184933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 Two Lin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400" y="76200"/>
            <a:ext cx="11684000" cy="1625600"/>
          </a:xfrm>
          <a:solidFill>
            <a:schemeClr val="bg1"/>
          </a:solidFill>
        </p:spPr>
        <p:txBody>
          <a:bodyPr/>
          <a:lstStyle>
            <a:lvl1pPr>
              <a:defRPr sz="5867"/>
            </a:lvl1pPr>
          </a:lstStyle>
          <a:p>
            <a:r>
              <a:rPr lang="en-US" dirty="0"/>
              <a:t>Click to edit Master title style on two different lines</a:t>
            </a:r>
          </a:p>
        </p:txBody>
      </p:sp>
      <p:sp>
        <p:nvSpPr>
          <p:cNvPr id="4" name="Text Placeholder 3"/>
          <p:cNvSpPr>
            <a:spLocks noGrp="1"/>
          </p:cNvSpPr>
          <p:nvPr>
            <p:ph type="body" sz="quarter" idx="10"/>
          </p:nvPr>
        </p:nvSpPr>
        <p:spPr>
          <a:xfrm>
            <a:off x="609600" y="1905000"/>
            <a:ext cx="11379200" cy="49530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p:cNvCxnSpPr/>
          <p:nvPr/>
        </p:nvCxnSpPr>
        <p:spPr>
          <a:xfrm>
            <a:off x="406400" y="1803400"/>
            <a:ext cx="11684000" cy="0"/>
          </a:xfrm>
          <a:prstGeom prst="line">
            <a:avLst/>
          </a:prstGeom>
          <a:ln>
            <a:solidFill>
              <a:schemeClr val="accent5">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a:spLocks noGrp="1"/>
          </p:cNvSpPr>
          <p:nvPr>
            <p:ph type="sldNum" sz="quarter" idx="4"/>
          </p:nvPr>
        </p:nvSpPr>
        <p:spPr>
          <a:xfrm>
            <a:off x="1" y="6471853"/>
            <a:ext cx="304801" cy="366183"/>
          </a:xfrm>
          <a:prstGeom prst="rect">
            <a:avLst/>
          </a:prstGeom>
        </p:spPr>
        <p:txBody>
          <a:bodyPr vert="horz" lIns="0" tIns="0" rIns="0" bIns="0" rtlCol="0" anchor="ctr"/>
          <a:lstStyle>
            <a:lvl1pPr algn="ctr">
              <a:defRPr sz="1333">
                <a:solidFill>
                  <a:schemeClr val="bg1"/>
                </a:solidFill>
                <a:effectLst/>
              </a:defRPr>
            </a:lvl1pPr>
          </a:lstStyle>
          <a:p>
            <a:fld id="{BDF78FF0-1A77-4C05-B95C-0B17E793F1FE}" type="slidenum">
              <a:rPr lang="en-US" smtClean="0"/>
              <a:t>‹#›</a:t>
            </a:fld>
            <a:endParaRPr lang="en-US" dirty="0"/>
          </a:p>
        </p:txBody>
      </p:sp>
      <p:cxnSp>
        <p:nvCxnSpPr>
          <p:cNvPr id="3" name="Straight Connector 2">
            <a:extLst>
              <a:ext uri="{FF2B5EF4-FFF2-40B4-BE49-F238E27FC236}">
                <a16:creationId xmlns:a16="http://schemas.microsoft.com/office/drawing/2014/main" id="{31E65866-1D19-E385-920A-CD22EB1D455E}"/>
              </a:ext>
            </a:extLst>
          </p:cNvPr>
          <p:cNvCxnSpPr/>
          <p:nvPr/>
        </p:nvCxnSpPr>
        <p:spPr>
          <a:xfrm>
            <a:off x="406400" y="1803400"/>
            <a:ext cx="11684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28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 Two Lines no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400" y="76200"/>
            <a:ext cx="11684000" cy="1625600"/>
          </a:xfrm>
          <a:solidFill>
            <a:schemeClr val="bg1"/>
          </a:solidFill>
        </p:spPr>
        <p:txBody>
          <a:bodyPr/>
          <a:lstStyle>
            <a:lvl1pPr>
              <a:defRPr sz="5867"/>
            </a:lvl1pPr>
          </a:lstStyle>
          <a:p>
            <a:r>
              <a:rPr lang="en-US" dirty="0"/>
              <a:t>Click to edit Master title style on two different lines</a:t>
            </a:r>
          </a:p>
        </p:txBody>
      </p:sp>
      <p:cxnSp>
        <p:nvCxnSpPr>
          <p:cNvPr id="5" name="Straight Connector 4"/>
          <p:cNvCxnSpPr/>
          <p:nvPr/>
        </p:nvCxnSpPr>
        <p:spPr>
          <a:xfrm>
            <a:off x="406400" y="1803400"/>
            <a:ext cx="11684000" cy="0"/>
          </a:xfrm>
          <a:prstGeom prst="line">
            <a:avLst/>
          </a:prstGeom>
          <a:ln>
            <a:solidFill>
              <a:schemeClr val="accent5">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a:spLocks noGrp="1"/>
          </p:cNvSpPr>
          <p:nvPr>
            <p:ph type="sldNum" sz="quarter" idx="4"/>
          </p:nvPr>
        </p:nvSpPr>
        <p:spPr>
          <a:xfrm>
            <a:off x="1" y="6471853"/>
            <a:ext cx="304801" cy="366183"/>
          </a:xfrm>
          <a:prstGeom prst="rect">
            <a:avLst/>
          </a:prstGeom>
        </p:spPr>
        <p:txBody>
          <a:bodyPr vert="horz" lIns="0" tIns="0" rIns="0" bIns="0" rtlCol="0" anchor="ctr"/>
          <a:lstStyle>
            <a:lvl1pPr algn="ctr">
              <a:defRPr sz="1333">
                <a:solidFill>
                  <a:schemeClr val="bg1"/>
                </a:solidFill>
                <a:effectLst/>
              </a:defRPr>
            </a:lvl1pPr>
          </a:lstStyle>
          <a:p>
            <a:fld id="{BDF78FF0-1A77-4C05-B95C-0B17E793F1FE}" type="slidenum">
              <a:rPr lang="en-US" smtClean="0"/>
              <a:t>‹#›</a:t>
            </a:fld>
            <a:endParaRPr lang="en-US" dirty="0"/>
          </a:p>
        </p:txBody>
      </p:sp>
      <p:cxnSp>
        <p:nvCxnSpPr>
          <p:cNvPr id="3" name="Straight Connector 2">
            <a:extLst>
              <a:ext uri="{FF2B5EF4-FFF2-40B4-BE49-F238E27FC236}">
                <a16:creationId xmlns:a16="http://schemas.microsoft.com/office/drawing/2014/main" id="{6FD469B8-DA16-FCF7-4162-757345901728}"/>
              </a:ext>
            </a:extLst>
          </p:cNvPr>
          <p:cNvCxnSpPr/>
          <p:nvPr/>
        </p:nvCxnSpPr>
        <p:spPr>
          <a:xfrm>
            <a:off x="406400" y="1803400"/>
            <a:ext cx="11684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49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lySideba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CF25C6-8323-4BCC-B87E-6821B1A511F4}"/>
              </a:ext>
            </a:extLst>
          </p:cNvPr>
          <p:cNvSpPr>
            <a:spLocks noGrp="1"/>
          </p:cNvSpPr>
          <p:nvPr>
            <p:ph type="sldNum" sz="quarter" idx="10"/>
          </p:nvPr>
        </p:nvSpPr>
        <p:spPr/>
        <p:txBody>
          <a:bodyPr/>
          <a:lstStyle/>
          <a:p>
            <a:fld id="{BDF78FF0-1A77-4C05-B95C-0B17E793F1FE}" type="slidenum">
              <a:rPr lang="en-US" smtClean="0"/>
              <a:t>‹#›</a:t>
            </a:fld>
            <a:endParaRPr lang="en-US" dirty="0"/>
          </a:p>
        </p:txBody>
      </p:sp>
      <p:sp>
        <p:nvSpPr>
          <p:cNvPr id="4" name="Rectangle 3">
            <a:extLst>
              <a:ext uri="{FF2B5EF4-FFF2-40B4-BE49-F238E27FC236}">
                <a16:creationId xmlns:a16="http://schemas.microsoft.com/office/drawing/2014/main" id="{49EF51ED-5A7C-4576-BFE8-E6D46C3B6B44}"/>
              </a:ext>
            </a:extLst>
          </p:cNvPr>
          <p:cNvSpPr/>
          <p:nvPr/>
        </p:nvSpPr>
        <p:spPr>
          <a:xfrm>
            <a:off x="304800" y="990600"/>
            <a:ext cx="11785600" cy="203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sp>
        <p:nvSpPr>
          <p:cNvPr id="5" name="Rectangle 4">
            <a:extLst>
              <a:ext uri="{FF2B5EF4-FFF2-40B4-BE49-F238E27FC236}">
                <a16:creationId xmlns:a16="http://schemas.microsoft.com/office/drawing/2014/main" id="{7CE2338F-B6CD-4125-A509-C60F4FFAD79A}"/>
              </a:ext>
            </a:extLst>
          </p:cNvPr>
          <p:cNvSpPr/>
          <p:nvPr/>
        </p:nvSpPr>
        <p:spPr>
          <a:xfrm>
            <a:off x="304800" y="990600"/>
            <a:ext cx="11785600" cy="203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spTree>
    <p:extLst>
      <p:ext uri="{BB962C8B-B14F-4D97-AF65-F5344CB8AC3E}">
        <p14:creationId xmlns:p14="http://schemas.microsoft.com/office/powerpoint/2010/main" val="90654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3048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effectLst>
                <a:innerShdw blurRad="63500" dist="50800" dir="18900000">
                  <a:prstClr val="black">
                    <a:alpha val="50000"/>
                  </a:prstClr>
                </a:innerShdw>
              </a:effectLst>
            </a:endParaRPr>
          </a:p>
        </p:txBody>
      </p:sp>
      <p:sp>
        <p:nvSpPr>
          <p:cNvPr id="13" name="Rectangle 12"/>
          <p:cNvSpPr/>
          <p:nvPr/>
        </p:nvSpPr>
        <p:spPr>
          <a:xfrm>
            <a:off x="0" y="0"/>
            <a:ext cx="304800" cy="6858000"/>
          </a:xfrm>
          <a:prstGeom prst="rect">
            <a:avLst/>
          </a:prstGeom>
          <a:gradFill>
            <a:gsLst>
              <a:gs pos="0">
                <a:schemeClr val="accent5">
                  <a:lumMod val="50000"/>
                  <a:lumOff val="50000"/>
                </a:schemeClr>
              </a:gs>
              <a:gs pos="100000">
                <a:schemeClr val="accent5">
                  <a:lumMod val="90000"/>
                  <a:lumOff val="1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406400" y="76200"/>
            <a:ext cx="11684000" cy="914400"/>
          </a:xfrm>
          <a:prstGeom prst="rect">
            <a:avLst/>
          </a:prstGeom>
        </p:spPr>
        <p:txBody>
          <a:bodyPr vert="horz" lIns="91440" tIns="45720" rIns="91440" bIns="45720" rtlCol="0" anchor="ctr">
            <a:noAutofit/>
          </a:bodyPr>
          <a:lstStyle/>
          <a:p>
            <a:endParaRPr lang="en-US" dirty="0"/>
          </a:p>
        </p:txBody>
      </p:sp>
      <p:sp>
        <p:nvSpPr>
          <p:cNvPr id="3" name="Text Placeholder 2"/>
          <p:cNvSpPr>
            <a:spLocks noGrp="1"/>
          </p:cNvSpPr>
          <p:nvPr>
            <p:ph type="body" idx="1"/>
          </p:nvPr>
        </p:nvSpPr>
        <p:spPr>
          <a:xfrm>
            <a:off x="406400" y="1295400"/>
            <a:ext cx="11480800" cy="5486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a:xfrm>
            <a:off x="406400" y="1092200"/>
            <a:ext cx="11684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4"/>
          </p:nvPr>
        </p:nvSpPr>
        <p:spPr>
          <a:xfrm>
            <a:off x="1" y="6471853"/>
            <a:ext cx="304801" cy="366183"/>
          </a:xfrm>
          <a:prstGeom prst="rect">
            <a:avLst/>
          </a:prstGeom>
        </p:spPr>
        <p:txBody>
          <a:bodyPr vert="horz" lIns="0" tIns="0" rIns="0" bIns="0" rtlCol="0" anchor="ctr"/>
          <a:lstStyle>
            <a:lvl1pPr algn="ctr">
              <a:defRPr sz="1333">
                <a:solidFill>
                  <a:schemeClr val="bg1"/>
                </a:solidFill>
                <a:effectLst/>
              </a:defRPr>
            </a:lvl1pPr>
          </a:lstStyle>
          <a:p>
            <a:fld id="{BDF78FF0-1A77-4C05-B95C-0B17E793F1FE}" type="slidenum">
              <a:rPr lang="en-US" smtClean="0"/>
              <a:t>‹#›</a:t>
            </a:fld>
            <a:endParaRPr lang="en-US" dirty="0"/>
          </a:p>
        </p:txBody>
      </p:sp>
    </p:spTree>
    <p:extLst>
      <p:ext uri="{BB962C8B-B14F-4D97-AF65-F5344CB8AC3E}">
        <p14:creationId xmlns:p14="http://schemas.microsoft.com/office/powerpoint/2010/main" val="368565992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3" grpId="3" animBg="1"/>
      <p:bldP spid="13" grpId="4" animBg="1"/>
      <p:bldP spid="13" grpId="5" animBg="1"/>
      <p:bldP spid="13" grpId="6" animBg="1"/>
      <p:bldP spid="13" grpId="7" animBg="1"/>
      <p:bldP spid="13" grpId="8" animBg="1"/>
      <p:bldP spid="13" grpId="9" animBg="1"/>
      <p:bldP spid="13" grpId="10" animBg="1"/>
      <p:bldP spid="13" grpId="11" animBg="1"/>
      <p:bldP spid="13" grpId="12" animBg="1"/>
      <p:bldP spid="13" grpId="13" animBg="1"/>
    </p:bldLst>
  </p:timing>
  <p:txStyles>
    <p:titleStyle>
      <a:lvl1pPr algn="l" defTabSz="1219170" rtl="0" eaLnBrk="1" latinLnBrk="0" hangingPunct="1">
        <a:spcBef>
          <a:spcPct val="0"/>
        </a:spcBef>
        <a:buNone/>
        <a:defRPr sz="7200" b="0" kern="1200" cap="none" spc="0">
          <a:ln>
            <a:noFill/>
          </a:ln>
          <a:solidFill>
            <a:schemeClr val="tx1"/>
          </a:solidFill>
          <a:effectLst/>
          <a:latin typeface="Segoe UI Semilight" panose="020B0402040204020203" pitchFamily="34" charset="0"/>
          <a:ea typeface="+mj-ea"/>
          <a:cs typeface="Segoe UI Semilight" panose="020B0402040204020203" pitchFamily="34" charset="0"/>
        </a:defRPr>
      </a:lvl1pPr>
    </p:titleStyle>
    <p:bodyStyle>
      <a:lvl1pPr marL="609585" indent="-609585" algn="l" defTabSz="1219170" rtl="0" eaLnBrk="1" latinLnBrk="0" hangingPunct="1">
        <a:spcBef>
          <a:spcPct val="20000"/>
        </a:spcBef>
        <a:buClr>
          <a:srgbClr val="FF6600"/>
        </a:buClr>
        <a:buFont typeface="Wingdings" panose="05000000000000000000" pitchFamily="2" charset="2"/>
        <a:buChar char="§"/>
        <a:defRPr sz="4800" kern="1200">
          <a:solidFill>
            <a:schemeClr val="tx1"/>
          </a:solidFill>
          <a:latin typeface="Segoe UI Semilight" panose="020B0402040204020203" pitchFamily="34" charset="0"/>
          <a:ea typeface="+mn-ea"/>
          <a:cs typeface="Segoe UI Semilight" panose="020B0402040204020203" pitchFamily="34" charset="0"/>
        </a:defRPr>
      </a:lvl1pPr>
      <a:lvl2pPr marL="990575" indent="-380990" algn="l" defTabSz="1219170" rtl="0" eaLnBrk="1" latinLnBrk="0" hangingPunct="1">
        <a:spcBef>
          <a:spcPct val="20000"/>
        </a:spcBef>
        <a:buClr>
          <a:srgbClr val="FF6600"/>
        </a:buClr>
        <a:buFont typeface="Wingdings" panose="05000000000000000000" pitchFamily="2" charset="2"/>
        <a:buChar char="§"/>
        <a:defRPr sz="3200" kern="1200">
          <a:solidFill>
            <a:schemeClr val="tx1"/>
          </a:solidFill>
          <a:latin typeface="Segoe UI Semilight" panose="020B0402040204020203" pitchFamily="34" charset="0"/>
          <a:ea typeface="+mn-ea"/>
          <a:cs typeface="Segoe UI Semilight" panose="020B0402040204020203" pitchFamily="34" charset="0"/>
        </a:defRPr>
      </a:lvl2pPr>
      <a:lvl3pPr marL="1600160" indent="-380990" algn="l" defTabSz="1219170" rtl="0" eaLnBrk="1" latinLnBrk="0" hangingPunct="1">
        <a:spcBef>
          <a:spcPct val="20000"/>
        </a:spcBef>
        <a:buClr>
          <a:srgbClr val="FF6600"/>
        </a:buClr>
        <a:buFont typeface="Wingdings" panose="05000000000000000000" pitchFamily="2" charset="2"/>
        <a:buChar char="§"/>
        <a:defRPr sz="3200" kern="1200">
          <a:solidFill>
            <a:schemeClr val="tx1"/>
          </a:solidFill>
          <a:latin typeface="Segoe UI Semilight" panose="020B0402040204020203" pitchFamily="34" charset="0"/>
          <a:ea typeface="+mn-ea"/>
          <a:cs typeface="Segoe UI Semilight" panose="020B0402040204020203" pitchFamily="34" charset="0"/>
        </a:defRPr>
      </a:lvl3pPr>
      <a:lvl4pPr marL="2209745" indent="-380990" algn="l" defTabSz="1219170" rtl="0" eaLnBrk="1" latinLnBrk="0" hangingPunct="1">
        <a:spcBef>
          <a:spcPct val="20000"/>
        </a:spcBef>
        <a:buClr>
          <a:srgbClr val="FF6600"/>
        </a:buClr>
        <a:buFont typeface="Wingdings" panose="05000000000000000000" pitchFamily="2" charset="2"/>
        <a:buChar char="§"/>
        <a:defRPr sz="3200" kern="1200">
          <a:solidFill>
            <a:schemeClr val="tx1"/>
          </a:solidFill>
          <a:latin typeface="Segoe UI Semilight" panose="020B0402040204020203" pitchFamily="34" charset="0"/>
          <a:ea typeface="+mn-ea"/>
          <a:cs typeface="Segoe UI Semilight" panose="020B0402040204020203" pitchFamily="34" charset="0"/>
        </a:defRPr>
      </a:lvl4pPr>
      <a:lvl5pPr marL="2819330" indent="-380990" algn="l" defTabSz="1219170" rtl="0" eaLnBrk="1" latinLnBrk="0" hangingPunct="1">
        <a:spcBef>
          <a:spcPct val="20000"/>
        </a:spcBef>
        <a:buClr>
          <a:srgbClr val="FF6600"/>
        </a:buClr>
        <a:buFont typeface="Wingdings" panose="05000000000000000000" pitchFamily="2" charset="2"/>
        <a:buChar char="§"/>
        <a:defRPr sz="3200" kern="1200">
          <a:solidFill>
            <a:schemeClr val="tx1"/>
          </a:solidFill>
          <a:latin typeface="Segoe UI Semilight" panose="020B0402040204020203" pitchFamily="34" charset="0"/>
          <a:ea typeface="+mn-ea"/>
          <a:cs typeface="Segoe UI Semilight" panose="020B0402040204020203" pitchFamily="34" charset="0"/>
        </a:defRPr>
      </a:lvl5pPr>
      <a:lvl6pPr marL="3352716" indent="-304792" algn="l" defTabSz="1219170" rtl="0" eaLnBrk="1" latinLnBrk="0" hangingPunct="1">
        <a:spcBef>
          <a:spcPct val="20000"/>
        </a:spcBef>
        <a:buClr>
          <a:schemeClr val="tx1"/>
        </a:buClr>
        <a:buFont typeface="Calibri" pitchFamily="34" charset="0"/>
        <a:buChar char="&gt;"/>
        <a:defRPr sz="2400" kern="1200">
          <a:solidFill>
            <a:schemeClr val="tx1"/>
          </a:solidFill>
          <a:latin typeface="+mn-lt"/>
          <a:ea typeface="+mn-ea"/>
          <a:cs typeface="+mn-cs"/>
        </a:defRPr>
      </a:lvl6pPr>
      <a:lvl7pPr marL="3962301" indent="-304792" algn="l" defTabSz="1219170" rtl="0" eaLnBrk="1" latinLnBrk="0" hangingPunct="1">
        <a:spcBef>
          <a:spcPct val="20000"/>
        </a:spcBef>
        <a:buFont typeface="Calibri" pitchFamily="34" charset="0"/>
        <a:buChar char="+"/>
        <a:defRPr sz="2400" kern="1200">
          <a:solidFill>
            <a:schemeClr val="tx1"/>
          </a:solidFill>
          <a:latin typeface="+mn-lt"/>
          <a:ea typeface="+mn-ea"/>
          <a:cs typeface="+mn-cs"/>
        </a:defRPr>
      </a:lvl7pPr>
      <a:lvl8pPr marL="4571886" indent="-304792" algn="l" defTabSz="1219170" rtl="0" eaLnBrk="1" latinLnBrk="0" hangingPunct="1">
        <a:spcBef>
          <a:spcPct val="20000"/>
        </a:spcBef>
        <a:buClr>
          <a:schemeClr val="tx1"/>
        </a:buClr>
        <a:buFont typeface="Calibri" pitchFamily="34" charset="0"/>
        <a:buChar char="»"/>
        <a:defRPr sz="2400" kern="1200">
          <a:solidFill>
            <a:schemeClr val="tx1"/>
          </a:solidFill>
          <a:latin typeface="+mn-lt"/>
          <a:ea typeface="+mn-ea"/>
          <a:cs typeface="+mn-cs"/>
        </a:defRPr>
      </a:lvl8pPr>
      <a:lvl9pPr marL="5181470" indent="-304792" algn="l" defTabSz="1219170" rtl="0" eaLnBrk="1" latinLnBrk="0" hangingPunct="1">
        <a:spcBef>
          <a:spcPct val="20000"/>
        </a:spcBef>
        <a:buClr>
          <a:schemeClr val="tx1"/>
        </a:buClr>
        <a:buFont typeface="Calibri"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3048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effectLst>
                <a:innerShdw blurRad="63500" dist="50800" dir="18900000">
                  <a:prstClr val="black">
                    <a:alpha val="50000"/>
                  </a:prstClr>
                </a:innerShdw>
              </a:effectLst>
            </a:endParaRPr>
          </a:p>
        </p:txBody>
      </p:sp>
      <p:sp>
        <p:nvSpPr>
          <p:cNvPr id="13" name="Rectangle 12"/>
          <p:cNvSpPr/>
          <p:nvPr/>
        </p:nvSpPr>
        <p:spPr>
          <a:xfrm>
            <a:off x="0" y="0"/>
            <a:ext cx="304800" cy="6858000"/>
          </a:xfrm>
          <a:prstGeom prst="rect">
            <a:avLst/>
          </a:prstGeom>
          <a:gradFill>
            <a:gsLst>
              <a:gs pos="0">
                <a:schemeClr val="accent5">
                  <a:lumMod val="50000"/>
                  <a:lumOff val="50000"/>
                </a:schemeClr>
              </a:gs>
              <a:gs pos="100000">
                <a:schemeClr val="accent5">
                  <a:lumMod val="90000"/>
                  <a:lumOff val="1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406400" y="76200"/>
            <a:ext cx="11684000" cy="914400"/>
          </a:xfrm>
          <a:prstGeom prst="rect">
            <a:avLst/>
          </a:prstGeom>
        </p:spPr>
        <p:txBody>
          <a:bodyPr vert="horz" lIns="91440" tIns="45720" rIns="91440" bIns="45720" rtlCol="0" anchor="ctr">
            <a:noAutofit/>
          </a:bodyPr>
          <a:lstStyle/>
          <a:p>
            <a:endParaRPr lang="en-US" dirty="0"/>
          </a:p>
        </p:txBody>
      </p:sp>
      <p:sp>
        <p:nvSpPr>
          <p:cNvPr id="3" name="Text Placeholder 2"/>
          <p:cNvSpPr>
            <a:spLocks noGrp="1"/>
          </p:cNvSpPr>
          <p:nvPr>
            <p:ph type="body" idx="1"/>
          </p:nvPr>
        </p:nvSpPr>
        <p:spPr>
          <a:xfrm>
            <a:off x="406400" y="1295400"/>
            <a:ext cx="11480800" cy="5486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a:xfrm>
            <a:off x="406400" y="1092200"/>
            <a:ext cx="11684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4"/>
          </p:nvPr>
        </p:nvSpPr>
        <p:spPr>
          <a:xfrm>
            <a:off x="1" y="6471853"/>
            <a:ext cx="304801" cy="366183"/>
          </a:xfrm>
          <a:prstGeom prst="rect">
            <a:avLst/>
          </a:prstGeom>
        </p:spPr>
        <p:txBody>
          <a:bodyPr vert="horz" lIns="0" tIns="0" rIns="0" bIns="0" rtlCol="0" anchor="ctr"/>
          <a:lstStyle>
            <a:lvl1pPr algn="ctr">
              <a:defRPr sz="1333">
                <a:solidFill>
                  <a:schemeClr val="bg1"/>
                </a:solidFill>
                <a:effectLst/>
              </a:defRPr>
            </a:lvl1pPr>
          </a:lstStyle>
          <a:p>
            <a:fld id="{BDF78FF0-1A77-4C05-B95C-0B17E793F1FE}" type="slidenum">
              <a:rPr lang="en-US" smtClean="0"/>
              <a:t>‹#›</a:t>
            </a:fld>
            <a:endParaRPr lang="en-US" dirty="0"/>
          </a:p>
        </p:txBody>
      </p:sp>
    </p:spTree>
    <p:extLst>
      <p:ext uri="{BB962C8B-B14F-4D97-AF65-F5344CB8AC3E}">
        <p14:creationId xmlns:p14="http://schemas.microsoft.com/office/powerpoint/2010/main" val="85594666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3" grpId="3" animBg="1"/>
      <p:bldP spid="13" grpId="4" animBg="1"/>
      <p:bldP spid="13" grpId="5" animBg="1"/>
      <p:bldP spid="13" grpId="6" animBg="1"/>
      <p:bldP spid="13" grpId="7" animBg="1"/>
      <p:bldP spid="13" grpId="8" animBg="1"/>
      <p:bldP spid="13" grpId="9" animBg="1"/>
      <p:bldP spid="13" grpId="10" animBg="1"/>
      <p:bldP spid="13" grpId="11" animBg="1"/>
      <p:bldP spid="13" grpId="12" animBg="1"/>
      <p:bldP spid="13" grpId="13" animBg="1"/>
      <p:bldP spid="13" grpId="14" animBg="1"/>
      <p:bldP spid="13" grpId="15" animBg="1"/>
      <p:bldP spid="13" grpId="16" animBg="1"/>
      <p:bldP spid="13" grpId="17" animBg="1"/>
      <p:bldP spid="13" grpId="18" animBg="1"/>
      <p:bldP spid="13" grpId="19" animBg="1"/>
      <p:bldP spid="13" grpId="20" animBg="1"/>
      <p:bldP spid="13" grpId="21" animBg="1"/>
    </p:bldLst>
  </p:timing>
  <p:txStyles>
    <p:titleStyle>
      <a:lvl1pPr algn="l" defTabSz="1219170" rtl="0" eaLnBrk="1" latinLnBrk="0" hangingPunct="1">
        <a:spcBef>
          <a:spcPct val="0"/>
        </a:spcBef>
        <a:buNone/>
        <a:defRPr sz="7200" b="0" kern="1200" cap="none" spc="0">
          <a:ln>
            <a:noFill/>
          </a:ln>
          <a:solidFill>
            <a:schemeClr val="tx1"/>
          </a:solidFill>
          <a:effectLst/>
          <a:latin typeface="Segoe UI Semilight" panose="020B0402040204020203" pitchFamily="34" charset="0"/>
          <a:ea typeface="+mj-ea"/>
          <a:cs typeface="Segoe UI Semilight" panose="020B0402040204020203" pitchFamily="34" charset="0"/>
        </a:defRPr>
      </a:lvl1pPr>
    </p:titleStyle>
    <p:bodyStyle>
      <a:lvl1pPr marL="609585" indent="-609585" algn="l" defTabSz="1219170" rtl="0" eaLnBrk="1" latinLnBrk="0" hangingPunct="1">
        <a:spcBef>
          <a:spcPct val="20000"/>
        </a:spcBef>
        <a:buClr>
          <a:srgbClr val="FF6600"/>
        </a:buClr>
        <a:buFont typeface="Wingdings" panose="05000000000000000000" pitchFamily="2" charset="2"/>
        <a:buChar char="§"/>
        <a:defRPr sz="4800" kern="1200">
          <a:solidFill>
            <a:schemeClr val="tx1"/>
          </a:solidFill>
          <a:latin typeface="Segoe UI Semilight" panose="020B0402040204020203" pitchFamily="34" charset="0"/>
          <a:ea typeface="+mn-ea"/>
          <a:cs typeface="Segoe UI Semilight" panose="020B0402040204020203" pitchFamily="34" charset="0"/>
        </a:defRPr>
      </a:lvl1pPr>
      <a:lvl2pPr marL="990575" indent="-380990" algn="l" defTabSz="1219170" rtl="0" eaLnBrk="1" latinLnBrk="0" hangingPunct="1">
        <a:spcBef>
          <a:spcPct val="20000"/>
        </a:spcBef>
        <a:buClr>
          <a:srgbClr val="FF6600"/>
        </a:buClr>
        <a:buFont typeface="Wingdings" panose="05000000000000000000" pitchFamily="2" charset="2"/>
        <a:buChar char="§"/>
        <a:defRPr sz="3200" kern="1200">
          <a:solidFill>
            <a:schemeClr val="tx1"/>
          </a:solidFill>
          <a:latin typeface="Segoe UI Semilight" panose="020B0402040204020203" pitchFamily="34" charset="0"/>
          <a:ea typeface="+mn-ea"/>
          <a:cs typeface="Segoe UI Semilight" panose="020B0402040204020203" pitchFamily="34" charset="0"/>
        </a:defRPr>
      </a:lvl2pPr>
      <a:lvl3pPr marL="1600160" indent="-380990" algn="l" defTabSz="1219170" rtl="0" eaLnBrk="1" latinLnBrk="0" hangingPunct="1">
        <a:spcBef>
          <a:spcPct val="20000"/>
        </a:spcBef>
        <a:buClr>
          <a:srgbClr val="FF6600"/>
        </a:buClr>
        <a:buFont typeface="Wingdings" panose="05000000000000000000" pitchFamily="2" charset="2"/>
        <a:buChar char="§"/>
        <a:defRPr sz="3200" kern="1200">
          <a:solidFill>
            <a:schemeClr val="tx1"/>
          </a:solidFill>
          <a:latin typeface="Segoe UI Semilight" panose="020B0402040204020203" pitchFamily="34" charset="0"/>
          <a:ea typeface="+mn-ea"/>
          <a:cs typeface="Segoe UI Semilight" panose="020B0402040204020203" pitchFamily="34" charset="0"/>
        </a:defRPr>
      </a:lvl3pPr>
      <a:lvl4pPr marL="2209745" indent="-380990" algn="l" defTabSz="1219170" rtl="0" eaLnBrk="1" latinLnBrk="0" hangingPunct="1">
        <a:spcBef>
          <a:spcPct val="20000"/>
        </a:spcBef>
        <a:buClr>
          <a:srgbClr val="FF6600"/>
        </a:buClr>
        <a:buFont typeface="Wingdings" panose="05000000000000000000" pitchFamily="2" charset="2"/>
        <a:buChar char="§"/>
        <a:defRPr sz="3200" kern="1200">
          <a:solidFill>
            <a:schemeClr val="tx1"/>
          </a:solidFill>
          <a:latin typeface="Segoe UI Semilight" panose="020B0402040204020203" pitchFamily="34" charset="0"/>
          <a:ea typeface="+mn-ea"/>
          <a:cs typeface="Segoe UI Semilight" panose="020B0402040204020203" pitchFamily="34" charset="0"/>
        </a:defRPr>
      </a:lvl4pPr>
      <a:lvl5pPr marL="2819330" indent="-380990" algn="l" defTabSz="1219170" rtl="0" eaLnBrk="1" latinLnBrk="0" hangingPunct="1">
        <a:spcBef>
          <a:spcPct val="20000"/>
        </a:spcBef>
        <a:buClr>
          <a:srgbClr val="FF6600"/>
        </a:buClr>
        <a:buFont typeface="Wingdings" panose="05000000000000000000" pitchFamily="2" charset="2"/>
        <a:buChar char="§"/>
        <a:defRPr sz="3200" kern="1200">
          <a:solidFill>
            <a:schemeClr val="tx1"/>
          </a:solidFill>
          <a:latin typeface="Segoe UI Semilight" panose="020B0402040204020203" pitchFamily="34" charset="0"/>
          <a:ea typeface="+mn-ea"/>
          <a:cs typeface="Segoe UI Semilight" panose="020B0402040204020203" pitchFamily="34" charset="0"/>
        </a:defRPr>
      </a:lvl5pPr>
      <a:lvl6pPr marL="3352716" indent="-304792" algn="l" defTabSz="1219170" rtl="0" eaLnBrk="1" latinLnBrk="0" hangingPunct="1">
        <a:spcBef>
          <a:spcPct val="20000"/>
        </a:spcBef>
        <a:buClr>
          <a:schemeClr val="tx1"/>
        </a:buClr>
        <a:buFont typeface="Calibri" pitchFamily="34" charset="0"/>
        <a:buChar char="&gt;"/>
        <a:defRPr sz="2400" kern="1200">
          <a:solidFill>
            <a:schemeClr val="tx1"/>
          </a:solidFill>
          <a:latin typeface="+mn-lt"/>
          <a:ea typeface="+mn-ea"/>
          <a:cs typeface="+mn-cs"/>
        </a:defRPr>
      </a:lvl6pPr>
      <a:lvl7pPr marL="3962301" indent="-304792" algn="l" defTabSz="1219170" rtl="0" eaLnBrk="1" latinLnBrk="0" hangingPunct="1">
        <a:spcBef>
          <a:spcPct val="20000"/>
        </a:spcBef>
        <a:buFont typeface="Calibri" pitchFamily="34" charset="0"/>
        <a:buChar char="+"/>
        <a:defRPr sz="2400" kern="1200">
          <a:solidFill>
            <a:schemeClr val="tx1"/>
          </a:solidFill>
          <a:latin typeface="+mn-lt"/>
          <a:ea typeface="+mn-ea"/>
          <a:cs typeface="+mn-cs"/>
        </a:defRPr>
      </a:lvl7pPr>
      <a:lvl8pPr marL="4571886" indent="-304792" algn="l" defTabSz="1219170" rtl="0" eaLnBrk="1" latinLnBrk="0" hangingPunct="1">
        <a:spcBef>
          <a:spcPct val="20000"/>
        </a:spcBef>
        <a:buClr>
          <a:schemeClr val="tx1"/>
        </a:buClr>
        <a:buFont typeface="Calibri" pitchFamily="34" charset="0"/>
        <a:buChar char="»"/>
        <a:defRPr sz="2400" kern="1200">
          <a:solidFill>
            <a:schemeClr val="tx1"/>
          </a:solidFill>
          <a:latin typeface="+mn-lt"/>
          <a:ea typeface="+mn-ea"/>
          <a:cs typeface="+mn-cs"/>
        </a:defRPr>
      </a:lvl8pPr>
      <a:lvl9pPr marL="5181470" indent="-304792" algn="l" defTabSz="1219170" rtl="0" eaLnBrk="1" latinLnBrk="0" hangingPunct="1">
        <a:spcBef>
          <a:spcPct val="20000"/>
        </a:spcBef>
        <a:buClr>
          <a:schemeClr val="tx1"/>
        </a:buClr>
        <a:buFont typeface="Calibri"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w3schools.com/sql/" TargetMode="External"/><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 Id="rId5" Type="http://schemas.openxmlformats.org/officeDocument/2006/relationships/image" Target="../media/image13.jpe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CF1F5-A0C7-4989-9B75-C35A10E9CB9B}"/>
              </a:ext>
            </a:extLst>
          </p:cNvPr>
          <p:cNvSpPr>
            <a:spLocks noGrp="1"/>
          </p:cNvSpPr>
          <p:nvPr>
            <p:ph type="ctrTitle"/>
          </p:nvPr>
        </p:nvSpPr>
        <p:spPr>
          <a:xfrm>
            <a:off x="5436066" y="1905000"/>
            <a:ext cx="6552733" cy="2844800"/>
          </a:xfrm>
        </p:spPr>
        <p:txBody>
          <a:bodyPr/>
          <a:lstStyle/>
          <a:p>
            <a:br>
              <a:rPr lang="en-US" sz="7200" dirty="0"/>
            </a:br>
            <a:br>
              <a:rPr lang="en-US" sz="7200" dirty="0"/>
            </a:br>
            <a:br>
              <a:rPr lang="en-US" sz="7200" dirty="0"/>
            </a:br>
            <a:r>
              <a:rPr lang="en-US" sz="7200" dirty="0"/>
              <a:t>Good DB designs</a:t>
            </a:r>
            <a:endParaRPr lang="en-US" sz="7200" dirty="0">
              <a:solidFill>
                <a:srgbClr val="E3621B"/>
              </a:solidFill>
            </a:endParaRPr>
          </a:p>
        </p:txBody>
      </p:sp>
      <p:sp>
        <p:nvSpPr>
          <p:cNvPr id="3" name="Subtitle 2">
            <a:extLst>
              <a:ext uri="{FF2B5EF4-FFF2-40B4-BE49-F238E27FC236}">
                <a16:creationId xmlns:a16="http://schemas.microsoft.com/office/drawing/2014/main" id="{758549E1-88BB-4773-92DC-1FF0F6E0D703}"/>
              </a:ext>
            </a:extLst>
          </p:cNvPr>
          <p:cNvSpPr>
            <a:spLocks noGrp="1"/>
          </p:cNvSpPr>
          <p:nvPr>
            <p:ph type="subTitle" idx="1"/>
          </p:nvPr>
        </p:nvSpPr>
        <p:spPr/>
        <p:txBody>
          <a:bodyPr>
            <a:normAutofit/>
          </a:bodyPr>
          <a:lstStyle/>
          <a:p>
            <a:r>
              <a:rPr lang="en-US" sz="4000" dirty="0">
                <a:solidFill>
                  <a:srgbClr val="E3621B"/>
                </a:solidFill>
              </a:rPr>
              <a:t>Denormalization</a:t>
            </a:r>
            <a:r>
              <a:rPr lang="en-US" sz="4000" dirty="0"/>
              <a:t> </a:t>
            </a:r>
          </a:p>
        </p:txBody>
      </p:sp>
      <p:grpSp>
        <p:nvGrpSpPr>
          <p:cNvPr id="8" name="Group 7">
            <a:extLst>
              <a:ext uri="{FF2B5EF4-FFF2-40B4-BE49-F238E27FC236}">
                <a16:creationId xmlns:a16="http://schemas.microsoft.com/office/drawing/2014/main" id="{71917339-7C8E-EA53-AECD-2799417EFEA9}"/>
              </a:ext>
            </a:extLst>
          </p:cNvPr>
          <p:cNvGrpSpPr/>
          <p:nvPr/>
        </p:nvGrpSpPr>
        <p:grpSpPr>
          <a:xfrm>
            <a:off x="1090919" y="50334"/>
            <a:ext cx="7049198" cy="4699466"/>
            <a:chOff x="1090919" y="50334"/>
            <a:chExt cx="7049198" cy="4699466"/>
          </a:xfrm>
        </p:grpSpPr>
        <p:pic>
          <p:nvPicPr>
            <p:cNvPr id="6" name="Picture 5" descr="A cartoon of a person looking at signs&#10;&#10;AI-generated content may be incorrect.">
              <a:extLst>
                <a:ext uri="{FF2B5EF4-FFF2-40B4-BE49-F238E27FC236}">
                  <a16:creationId xmlns:a16="http://schemas.microsoft.com/office/drawing/2014/main" id="{84C4C3F8-E96E-207E-6E8F-64C031F5F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919" y="50334"/>
              <a:ext cx="7049198" cy="4699466"/>
            </a:xfrm>
            <a:prstGeom prst="rect">
              <a:avLst/>
            </a:prstGeom>
          </p:spPr>
        </p:pic>
        <p:sp>
          <p:nvSpPr>
            <p:cNvPr id="7" name="TextBox 6">
              <a:extLst>
                <a:ext uri="{FF2B5EF4-FFF2-40B4-BE49-F238E27FC236}">
                  <a16:creationId xmlns:a16="http://schemas.microsoft.com/office/drawing/2014/main" id="{ACDC0B97-801D-B975-8585-572DFE059B79}"/>
                </a:ext>
              </a:extLst>
            </p:cNvPr>
            <p:cNvSpPr txBox="1"/>
            <p:nvPr/>
          </p:nvSpPr>
          <p:spPr>
            <a:xfrm>
              <a:off x="3405929" y="393977"/>
              <a:ext cx="1480657" cy="738664"/>
            </a:xfrm>
            <a:prstGeom prst="rect">
              <a:avLst/>
            </a:prstGeom>
            <a:noFill/>
          </p:spPr>
          <p:txBody>
            <a:bodyPr wrap="square" rtlCol="0">
              <a:spAutoFit/>
            </a:bodyPr>
            <a:lstStyle/>
            <a:p>
              <a:pPr algn="ctr"/>
              <a:r>
                <a:rPr lang="en-US" sz="1400" dirty="0">
                  <a:solidFill>
                    <a:schemeClr val="tx1"/>
                  </a:solidFill>
                  <a:effectLst/>
                  <a:latin typeface="Comic Sans MS" panose="030F0702030302020204" pitchFamily="66" charset="0"/>
                </a:rPr>
                <a:t>Good thing I took COMM  3220…</a:t>
              </a:r>
            </a:p>
          </p:txBody>
        </p:sp>
      </p:grpSp>
    </p:spTree>
    <p:extLst>
      <p:ext uri="{BB962C8B-B14F-4D97-AF65-F5344CB8AC3E}">
        <p14:creationId xmlns:p14="http://schemas.microsoft.com/office/powerpoint/2010/main" val="70687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B5F66-1767-A699-4849-6BB5878E892A}"/>
              </a:ext>
            </a:extLst>
          </p:cNvPr>
          <p:cNvSpPr>
            <a:spLocks noGrp="1"/>
          </p:cNvSpPr>
          <p:nvPr>
            <p:ph type="ctrTitle"/>
          </p:nvPr>
        </p:nvSpPr>
        <p:spPr/>
        <p:txBody>
          <a:bodyPr/>
          <a:lstStyle/>
          <a:p>
            <a:r>
              <a:rPr lang="en-US" dirty="0"/>
              <a:t>WINIT</a:t>
            </a:r>
          </a:p>
        </p:txBody>
      </p:sp>
      <p:sp>
        <p:nvSpPr>
          <p:cNvPr id="3" name="Subtitle 2">
            <a:extLst>
              <a:ext uri="{FF2B5EF4-FFF2-40B4-BE49-F238E27FC236}">
                <a16:creationId xmlns:a16="http://schemas.microsoft.com/office/drawing/2014/main" id="{6B1931B6-3B0B-46B9-6684-8A2C1D08ECD5}"/>
              </a:ext>
            </a:extLst>
          </p:cNvPr>
          <p:cNvSpPr>
            <a:spLocks noGrp="1"/>
          </p:cNvSpPr>
          <p:nvPr>
            <p:ph type="subTitle" idx="1"/>
          </p:nvPr>
        </p:nvSpPr>
        <p:spPr/>
        <p:txBody>
          <a:bodyPr/>
          <a:lstStyle/>
          <a:p>
            <a:r>
              <a:rPr lang="en-US" dirty="0"/>
              <a:t>What is new in IT</a:t>
            </a:r>
          </a:p>
        </p:txBody>
      </p:sp>
    </p:spTree>
    <p:extLst>
      <p:ext uri="{BB962C8B-B14F-4D97-AF65-F5344CB8AC3E}">
        <p14:creationId xmlns:p14="http://schemas.microsoft.com/office/powerpoint/2010/main" val="219755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A75594-D910-43BD-BBC0-A591AABDF0D7}"/>
              </a:ext>
            </a:extLst>
          </p:cNvPr>
          <p:cNvSpPr>
            <a:spLocks noGrp="1"/>
          </p:cNvSpPr>
          <p:nvPr>
            <p:ph type="title"/>
          </p:nvPr>
        </p:nvSpPr>
        <p:spPr/>
        <p:txBody>
          <a:bodyPr/>
          <a:lstStyle/>
          <a:p>
            <a:r>
              <a:rPr lang="en-US" dirty="0"/>
              <a:t>Data management</a:t>
            </a:r>
          </a:p>
        </p:txBody>
      </p:sp>
      <p:sp>
        <p:nvSpPr>
          <p:cNvPr id="3" name="Slide Number Placeholder 2">
            <a:extLst>
              <a:ext uri="{FF2B5EF4-FFF2-40B4-BE49-F238E27FC236}">
                <a16:creationId xmlns:a16="http://schemas.microsoft.com/office/drawing/2014/main" id="{5C5D0D81-E725-47EB-9752-ABC17696C595}"/>
              </a:ext>
            </a:extLst>
          </p:cNvPr>
          <p:cNvSpPr>
            <a:spLocks noGrp="1"/>
          </p:cNvSpPr>
          <p:nvPr>
            <p:ph type="sldNum" sz="quarter" idx="4"/>
          </p:nvPr>
        </p:nvSpPr>
        <p:spPr/>
        <p:txBody>
          <a:bodyPr/>
          <a:lstStyle/>
          <a:p>
            <a:fld id="{ED4E8DE7-8107-485D-819E-7A652D98D056}" type="slidenum">
              <a:rPr lang="en-US" smtClean="0"/>
              <a:pPr/>
              <a:t>11</a:t>
            </a:fld>
            <a:endParaRPr lang="en-US" dirty="0"/>
          </a:p>
        </p:txBody>
      </p:sp>
      <p:sp>
        <p:nvSpPr>
          <p:cNvPr id="10" name="Subtitle 4">
            <a:extLst>
              <a:ext uri="{FF2B5EF4-FFF2-40B4-BE49-F238E27FC236}">
                <a16:creationId xmlns:a16="http://schemas.microsoft.com/office/drawing/2014/main" id="{1B1A1DC6-AC72-4DBB-8206-59243175DF8E}"/>
              </a:ext>
            </a:extLst>
          </p:cNvPr>
          <p:cNvSpPr txBox="1">
            <a:spLocks/>
          </p:cNvSpPr>
          <p:nvPr/>
        </p:nvSpPr>
        <p:spPr>
          <a:xfrm>
            <a:off x="6466989" y="1956006"/>
            <a:ext cx="3703320" cy="3349232"/>
          </a:xfrm>
          <a:prstGeom prst="rect">
            <a:avLst/>
          </a:prstGeom>
        </p:spPr>
        <p:txBody>
          <a:bodyPr vert="horz" lIns="121920" tIns="60960" rIns="121920" bIns="60960" rtlCol="0">
            <a:normAutofit/>
          </a:bodyPr>
          <a:lstStyle>
            <a:lvl1pPr marL="457200" indent="-457200" algn="l" defTabSz="914400" rtl="0" eaLnBrk="1" latinLnBrk="0" hangingPunct="1">
              <a:spcBef>
                <a:spcPct val="20000"/>
              </a:spcBef>
              <a:buClr>
                <a:srgbClr val="FF6600"/>
              </a:buClr>
              <a:buFont typeface="Wingdings" panose="05000000000000000000" pitchFamily="2" charset="2"/>
              <a:buChar char="§"/>
              <a:defRPr sz="3600" kern="1200">
                <a:solidFill>
                  <a:schemeClr val="tx1"/>
                </a:solidFill>
                <a:latin typeface="Segoe UI Semilight" panose="020B0402040204020203" pitchFamily="34" charset="0"/>
                <a:ea typeface="+mn-ea"/>
                <a:cs typeface="Segoe UI Semilight" panose="020B0402040204020203" pitchFamily="34" charset="0"/>
              </a:defRPr>
            </a:lvl1pPr>
            <a:lvl2pPr marL="742950" indent="-285750" algn="l" defTabSz="914400" rtl="0" eaLnBrk="1" latinLnBrk="0" hangingPunct="1">
              <a:spcBef>
                <a:spcPct val="20000"/>
              </a:spcBef>
              <a:buClr>
                <a:srgbClr val="FF6600"/>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2pPr>
            <a:lvl3pPr marL="1200150" indent="-285750" algn="l" defTabSz="914400" rtl="0" eaLnBrk="1" latinLnBrk="0" hangingPunct="1">
              <a:spcBef>
                <a:spcPct val="20000"/>
              </a:spcBef>
              <a:buClr>
                <a:srgbClr val="FF6600"/>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1657350" indent="-285750" algn="l" defTabSz="914400" rtl="0" eaLnBrk="1" latinLnBrk="0" hangingPunct="1">
              <a:spcBef>
                <a:spcPct val="20000"/>
              </a:spcBef>
              <a:buClr>
                <a:srgbClr val="FF6600"/>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2114550" indent="-285750" algn="l" defTabSz="914400" rtl="0" eaLnBrk="1" latinLnBrk="0" hangingPunct="1">
              <a:spcBef>
                <a:spcPct val="20000"/>
              </a:spcBef>
              <a:buClr>
                <a:srgbClr val="FF6600"/>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fontAlgn="auto">
              <a:spcAft>
                <a:spcPts val="0"/>
              </a:spcAft>
            </a:pPr>
            <a:r>
              <a:rPr lang="en-US" sz="5867" dirty="0">
                <a:solidFill>
                  <a:srgbClr val="E3621B"/>
                </a:solidFill>
                <a:effectLst/>
              </a:rPr>
              <a:t>Insert</a:t>
            </a:r>
          </a:p>
          <a:p>
            <a:pPr fontAlgn="auto">
              <a:spcAft>
                <a:spcPts val="0"/>
              </a:spcAft>
            </a:pPr>
            <a:r>
              <a:rPr lang="en-US" sz="5867" dirty="0">
                <a:solidFill>
                  <a:srgbClr val="E3621B"/>
                </a:solidFill>
                <a:effectLst/>
              </a:rPr>
              <a:t>Delete</a:t>
            </a:r>
          </a:p>
          <a:p>
            <a:pPr fontAlgn="auto">
              <a:spcAft>
                <a:spcPts val="0"/>
              </a:spcAft>
            </a:pPr>
            <a:r>
              <a:rPr lang="en-US" sz="5867" dirty="0">
                <a:solidFill>
                  <a:srgbClr val="E3621B"/>
                </a:solidFill>
                <a:effectLst/>
              </a:rPr>
              <a:t>Update</a:t>
            </a:r>
          </a:p>
        </p:txBody>
      </p:sp>
      <p:grpSp>
        <p:nvGrpSpPr>
          <p:cNvPr id="14" name="Group 13">
            <a:extLst>
              <a:ext uri="{FF2B5EF4-FFF2-40B4-BE49-F238E27FC236}">
                <a16:creationId xmlns:a16="http://schemas.microsoft.com/office/drawing/2014/main" id="{970F0848-CBDD-4307-96E6-44C9166DF951}"/>
              </a:ext>
            </a:extLst>
          </p:cNvPr>
          <p:cNvGrpSpPr/>
          <p:nvPr/>
        </p:nvGrpSpPr>
        <p:grpSpPr>
          <a:xfrm>
            <a:off x="3449439" y="5696824"/>
            <a:ext cx="8403049" cy="983376"/>
            <a:chOff x="2587079" y="4272618"/>
            <a:chExt cx="6302287" cy="737532"/>
          </a:xfrm>
        </p:grpSpPr>
        <p:pic>
          <p:nvPicPr>
            <p:cNvPr id="12" name="Picture 11">
              <a:hlinkClick r:id="rId2"/>
              <a:extLst>
                <a:ext uri="{FF2B5EF4-FFF2-40B4-BE49-F238E27FC236}">
                  <a16:creationId xmlns:a16="http://schemas.microsoft.com/office/drawing/2014/main" id="{487BD0B0-0C07-4ABC-89E4-672189F90C51}"/>
                </a:ext>
              </a:extLst>
            </p:cNvPr>
            <p:cNvPicPr>
              <a:picLocks noChangeAspect="1"/>
            </p:cNvPicPr>
            <p:nvPr/>
          </p:nvPicPr>
          <p:blipFill rotWithShape="1">
            <a:blip r:embed="rId3"/>
            <a:srcRect b="44057"/>
            <a:stretch/>
          </p:blipFill>
          <p:spPr>
            <a:xfrm>
              <a:off x="2587079" y="4272618"/>
              <a:ext cx="6302286" cy="737532"/>
            </a:xfrm>
            <a:prstGeom prst="rect">
              <a:avLst/>
            </a:prstGeom>
            <a:ln>
              <a:solidFill>
                <a:schemeClr val="bg1">
                  <a:lumMod val="50000"/>
                </a:schemeClr>
              </a:solidFill>
            </a:ln>
          </p:spPr>
        </p:pic>
        <p:sp>
          <p:nvSpPr>
            <p:cNvPr id="13" name="TextBox 12">
              <a:extLst>
                <a:ext uri="{FF2B5EF4-FFF2-40B4-BE49-F238E27FC236}">
                  <a16:creationId xmlns:a16="http://schemas.microsoft.com/office/drawing/2014/main" id="{ACED06C0-B8E4-45A8-B8DF-4E635BA17606}"/>
                </a:ext>
              </a:extLst>
            </p:cNvPr>
            <p:cNvSpPr txBox="1"/>
            <p:nvPr/>
          </p:nvSpPr>
          <p:spPr>
            <a:xfrm>
              <a:off x="7058095" y="4275339"/>
              <a:ext cx="1831271" cy="230833"/>
            </a:xfrm>
            <a:prstGeom prst="rect">
              <a:avLst/>
            </a:prstGeom>
            <a:noFill/>
          </p:spPr>
          <p:txBody>
            <a:bodyPr wrap="none" rtlCol="0">
              <a:spAutoFit/>
            </a:bodyPr>
            <a:lstStyle/>
            <a:p>
              <a:r>
                <a:rPr lang="en-US" sz="1400" b="1" dirty="0">
                  <a:solidFill>
                    <a:srgbClr val="E3621B"/>
                  </a:solidFill>
                  <a:effectLst/>
                </a:rPr>
                <a:t>This is a clickable  link</a:t>
              </a:r>
            </a:p>
          </p:txBody>
        </p:sp>
      </p:grpSp>
      <p:pic>
        <p:nvPicPr>
          <p:cNvPr id="9" name="Picture 2">
            <a:extLst>
              <a:ext uri="{FF2B5EF4-FFF2-40B4-BE49-F238E27FC236}">
                <a16:creationId xmlns:a16="http://schemas.microsoft.com/office/drawing/2014/main" id="{ABB56F94-2399-4AF3-AA29-DDC5A1D2E6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3583" y="3517494"/>
            <a:ext cx="2593989" cy="147645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4B2B6166-F1EF-43ED-81CF-C8E0B0D3EFB7}"/>
              </a:ext>
            </a:extLst>
          </p:cNvPr>
          <p:cNvSpPr/>
          <p:nvPr/>
        </p:nvSpPr>
        <p:spPr>
          <a:xfrm rot="1810743">
            <a:off x="10861494" y="2979990"/>
            <a:ext cx="1132580" cy="561823"/>
          </a:xfrm>
          <a:prstGeom prst="rect">
            <a:avLst/>
          </a:prstGeom>
          <a:solidFill>
            <a:schemeClr val="bg1"/>
          </a:solidFill>
          <a:ln>
            <a:solidFill>
              <a:srgbClr val="E36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E3621B"/>
                </a:solidFill>
                <a:effectLst/>
              </a:rPr>
              <a:t>DEMO</a:t>
            </a:r>
          </a:p>
        </p:txBody>
      </p:sp>
      <p:sp>
        <p:nvSpPr>
          <p:cNvPr id="2" name="Subtitle 4">
            <a:extLst>
              <a:ext uri="{FF2B5EF4-FFF2-40B4-BE49-F238E27FC236}">
                <a16:creationId xmlns:a16="http://schemas.microsoft.com/office/drawing/2014/main" id="{AF638698-AEDB-60A0-EDF4-D43FB803673B}"/>
              </a:ext>
            </a:extLst>
          </p:cNvPr>
          <p:cNvSpPr txBox="1">
            <a:spLocks/>
          </p:cNvSpPr>
          <p:nvPr/>
        </p:nvSpPr>
        <p:spPr>
          <a:xfrm>
            <a:off x="492459" y="1948000"/>
            <a:ext cx="3703320" cy="3349232"/>
          </a:xfrm>
          <a:prstGeom prst="rect">
            <a:avLst/>
          </a:prstGeom>
        </p:spPr>
        <p:txBody>
          <a:bodyPr vert="horz" lIns="121920" tIns="60960" rIns="121920" bIns="60960" rtlCol="0">
            <a:normAutofit/>
          </a:bodyPr>
          <a:lstStyle>
            <a:lvl1pPr marL="457200" indent="-457200" algn="l" defTabSz="914400" rtl="0" eaLnBrk="1" latinLnBrk="0" hangingPunct="1">
              <a:spcBef>
                <a:spcPct val="20000"/>
              </a:spcBef>
              <a:buClr>
                <a:srgbClr val="FF6600"/>
              </a:buClr>
              <a:buFont typeface="Wingdings" panose="05000000000000000000" pitchFamily="2" charset="2"/>
              <a:buChar char="§"/>
              <a:defRPr sz="3600" kern="1200">
                <a:solidFill>
                  <a:schemeClr val="tx1"/>
                </a:solidFill>
                <a:latin typeface="Segoe UI Semilight" panose="020B0402040204020203" pitchFamily="34" charset="0"/>
                <a:ea typeface="+mn-ea"/>
                <a:cs typeface="Segoe UI Semilight" panose="020B0402040204020203" pitchFamily="34" charset="0"/>
              </a:defRPr>
            </a:lvl1pPr>
            <a:lvl2pPr marL="742950" indent="-285750" algn="l" defTabSz="914400" rtl="0" eaLnBrk="1" latinLnBrk="0" hangingPunct="1">
              <a:spcBef>
                <a:spcPct val="20000"/>
              </a:spcBef>
              <a:buClr>
                <a:srgbClr val="FF6600"/>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2pPr>
            <a:lvl3pPr marL="1200150" indent="-285750" algn="l" defTabSz="914400" rtl="0" eaLnBrk="1" latinLnBrk="0" hangingPunct="1">
              <a:spcBef>
                <a:spcPct val="20000"/>
              </a:spcBef>
              <a:buClr>
                <a:srgbClr val="FF6600"/>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1657350" indent="-285750" algn="l" defTabSz="914400" rtl="0" eaLnBrk="1" latinLnBrk="0" hangingPunct="1">
              <a:spcBef>
                <a:spcPct val="20000"/>
              </a:spcBef>
              <a:buClr>
                <a:srgbClr val="FF6600"/>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2114550" indent="-285750" algn="l" defTabSz="914400" rtl="0" eaLnBrk="1" latinLnBrk="0" hangingPunct="1">
              <a:spcBef>
                <a:spcPct val="20000"/>
              </a:spcBef>
              <a:buClr>
                <a:srgbClr val="FF6600"/>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fontAlgn="auto">
              <a:spcAft>
                <a:spcPts val="0"/>
              </a:spcAft>
            </a:pPr>
            <a:r>
              <a:rPr lang="en-US" sz="5867" dirty="0">
                <a:solidFill>
                  <a:srgbClr val="E3621B"/>
                </a:solidFill>
                <a:effectLst/>
              </a:rPr>
              <a:t>Create</a:t>
            </a:r>
          </a:p>
          <a:p>
            <a:pPr fontAlgn="auto">
              <a:spcAft>
                <a:spcPts val="0"/>
              </a:spcAft>
            </a:pPr>
            <a:r>
              <a:rPr lang="en-US" sz="5867" dirty="0">
                <a:solidFill>
                  <a:srgbClr val="E3621B"/>
                </a:solidFill>
                <a:effectLst/>
              </a:rPr>
              <a:t>Alter</a:t>
            </a:r>
          </a:p>
          <a:p>
            <a:pPr fontAlgn="auto">
              <a:spcAft>
                <a:spcPts val="0"/>
              </a:spcAft>
            </a:pPr>
            <a:r>
              <a:rPr lang="en-US" sz="5867" dirty="0">
                <a:solidFill>
                  <a:srgbClr val="E3621B"/>
                </a:solidFill>
                <a:effectLst/>
              </a:rPr>
              <a:t>Drop</a:t>
            </a:r>
          </a:p>
        </p:txBody>
      </p:sp>
      <p:sp>
        <p:nvSpPr>
          <p:cNvPr id="5" name="TextBox 4">
            <a:extLst>
              <a:ext uri="{FF2B5EF4-FFF2-40B4-BE49-F238E27FC236}">
                <a16:creationId xmlns:a16="http://schemas.microsoft.com/office/drawing/2014/main" id="{65021A93-2A1A-9C0A-B622-AA8C0BBA93A3}"/>
              </a:ext>
            </a:extLst>
          </p:cNvPr>
          <p:cNvSpPr txBox="1"/>
          <p:nvPr/>
        </p:nvSpPr>
        <p:spPr>
          <a:xfrm>
            <a:off x="700843" y="1432786"/>
            <a:ext cx="1304973" cy="523220"/>
          </a:xfrm>
          <a:prstGeom prst="rect">
            <a:avLst/>
          </a:prstGeom>
          <a:noFill/>
        </p:spPr>
        <p:txBody>
          <a:bodyPr wrap="none" rtlCol="0">
            <a:spAutoFit/>
          </a:bodyPr>
          <a:lstStyle/>
          <a:p>
            <a:r>
              <a:rPr lang="en-US" sz="2800" dirty="0">
                <a:solidFill>
                  <a:schemeClr val="tx1"/>
                </a:solidFill>
                <a:effectLst/>
              </a:rPr>
              <a:t>TABLE</a:t>
            </a:r>
          </a:p>
        </p:txBody>
      </p:sp>
      <p:sp>
        <p:nvSpPr>
          <p:cNvPr id="6" name="TextBox 5">
            <a:extLst>
              <a:ext uri="{FF2B5EF4-FFF2-40B4-BE49-F238E27FC236}">
                <a16:creationId xmlns:a16="http://schemas.microsoft.com/office/drawing/2014/main" id="{E4DB74D1-8566-5716-B27E-DD2755EDB247}"/>
              </a:ext>
            </a:extLst>
          </p:cNvPr>
          <p:cNvSpPr txBox="1"/>
          <p:nvPr/>
        </p:nvSpPr>
        <p:spPr>
          <a:xfrm>
            <a:off x="6617798" y="1432786"/>
            <a:ext cx="1721945" cy="523220"/>
          </a:xfrm>
          <a:prstGeom prst="rect">
            <a:avLst/>
          </a:prstGeom>
          <a:noFill/>
        </p:spPr>
        <p:txBody>
          <a:bodyPr wrap="none" rtlCol="0">
            <a:spAutoFit/>
          </a:bodyPr>
          <a:lstStyle/>
          <a:p>
            <a:r>
              <a:rPr lang="en-US" sz="2800" dirty="0">
                <a:solidFill>
                  <a:schemeClr val="tx1"/>
                </a:solidFill>
                <a:effectLst/>
              </a:rPr>
              <a:t>RECORD</a:t>
            </a:r>
          </a:p>
        </p:txBody>
      </p:sp>
    </p:spTree>
    <p:extLst>
      <p:ext uri="{BB962C8B-B14F-4D97-AF65-F5344CB8AC3E}">
        <p14:creationId xmlns:p14="http://schemas.microsoft.com/office/powerpoint/2010/main" val="425128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E7870-DE1C-477E-871F-13A10A931C30}"/>
              </a:ext>
            </a:extLst>
          </p:cNvPr>
          <p:cNvSpPr>
            <a:spLocks noGrp="1"/>
          </p:cNvSpPr>
          <p:nvPr>
            <p:ph type="title"/>
          </p:nvPr>
        </p:nvSpPr>
        <p:spPr/>
        <p:txBody>
          <a:bodyPr/>
          <a:lstStyle/>
          <a:p>
            <a:r>
              <a:rPr lang="en-US" dirty="0"/>
              <a:t>Examples DB table creation</a:t>
            </a:r>
          </a:p>
        </p:txBody>
      </p:sp>
      <p:sp>
        <p:nvSpPr>
          <p:cNvPr id="3" name="Text Placeholder 2">
            <a:extLst>
              <a:ext uri="{FF2B5EF4-FFF2-40B4-BE49-F238E27FC236}">
                <a16:creationId xmlns:a16="http://schemas.microsoft.com/office/drawing/2014/main" id="{83C0A957-7097-4118-B119-2A89B92581D0}"/>
              </a:ext>
            </a:extLst>
          </p:cNvPr>
          <p:cNvSpPr>
            <a:spLocks noGrp="1"/>
          </p:cNvSpPr>
          <p:nvPr>
            <p:ph type="body" sz="quarter" idx="10"/>
          </p:nvPr>
        </p:nvSpPr>
        <p:spPr>
          <a:xfrm>
            <a:off x="406400" y="1123330"/>
            <a:ext cx="11379200" cy="5178926"/>
          </a:xfrm>
        </p:spPr>
        <p:txBody>
          <a:bodyPr>
            <a:noAutofit/>
          </a:bodyPr>
          <a:lstStyle/>
          <a:p>
            <a:pPr marL="0" indent="0">
              <a:buNone/>
            </a:pPr>
            <a:r>
              <a:rPr lang="en-US" sz="1400" b="0" dirty="0">
                <a:solidFill>
                  <a:srgbClr val="0000FF"/>
                </a:solidFill>
                <a:effectLst/>
                <a:latin typeface="Consolas" panose="020B0609020204030204" pitchFamily="49" charset="0"/>
              </a:rPr>
              <a:t>DROP</a:t>
            </a:r>
            <a:r>
              <a:rPr lang="en-US" sz="1400" b="0" dirty="0">
                <a:solidFill>
                  <a:srgbClr val="212121"/>
                </a:solidFill>
                <a:effectLst/>
                <a:latin typeface="Consolas" panose="020B0609020204030204" pitchFamily="49" charset="0"/>
              </a:rPr>
              <a:t> </a:t>
            </a:r>
            <a:r>
              <a:rPr lang="en-US" sz="1400" b="0" dirty="0">
                <a:solidFill>
                  <a:srgbClr val="0000FF"/>
                </a:solidFill>
                <a:effectLst/>
                <a:latin typeface="Consolas" panose="020B0609020204030204" pitchFamily="49" charset="0"/>
              </a:rPr>
              <a:t>TABLE</a:t>
            </a:r>
            <a:r>
              <a:rPr lang="en-US" sz="1400" b="0" dirty="0">
                <a:solidFill>
                  <a:srgbClr val="212121"/>
                </a:solidFill>
                <a:effectLst/>
                <a:latin typeface="Consolas" panose="020B0609020204030204" pitchFamily="49" charset="0"/>
              </a:rPr>
              <a:t> </a:t>
            </a:r>
            <a:r>
              <a:rPr lang="en-US" sz="1400" b="0" dirty="0">
                <a:solidFill>
                  <a:srgbClr val="0000FF"/>
                </a:solidFill>
                <a:effectLst/>
                <a:latin typeface="Consolas" panose="020B0609020204030204" pitchFamily="49" charset="0"/>
              </a:rPr>
              <a:t>IF</a:t>
            </a:r>
            <a:r>
              <a:rPr lang="en-US" sz="1400" b="0" dirty="0">
                <a:solidFill>
                  <a:srgbClr val="212121"/>
                </a:solidFill>
                <a:effectLst/>
                <a:latin typeface="Consolas" panose="020B0609020204030204" pitchFamily="49" charset="0"/>
              </a:rPr>
              <a:t> </a:t>
            </a:r>
            <a:r>
              <a:rPr lang="en-US" sz="1400" b="0" dirty="0">
                <a:solidFill>
                  <a:srgbClr val="0000FF"/>
                </a:solidFill>
                <a:effectLst/>
                <a:latin typeface="Consolas" panose="020B0609020204030204" pitchFamily="49" charset="0"/>
              </a:rPr>
              <a:t>EXISTS</a:t>
            </a:r>
            <a:r>
              <a:rPr lang="en-US" sz="1400" b="0" dirty="0">
                <a:solidFill>
                  <a:srgbClr val="212121"/>
                </a:solidFill>
                <a:effectLst/>
                <a:latin typeface="Consolas" panose="020B0609020204030204" pitchFamily="49" charset="0"/>
              </a:rPr>
              <a:t> </a:t>
            </a:r>
            <a:r>
              <a:rPr lang="en-US" sz="1400" b="0" dirty="0">
                <a:solidFill>
                  <a:srgbClr val="212121"/>
                </a:solidFill>
                <a:effectLst/>
                <a:highlight>
                  <a:srgbClr val="FFFF00"/>
                </a:highlight>
                <a:latin typeface="Consolas" panose="020B0609020204030204" pitchFamily="49" charset="0"/>
              </a:rPr>
              <a:t>xyx8b</a:t>
            </a:r>
            <a:r>
              <a:rPr lang="en-US" sz="1400" b="0" dirty="0">
                <a:solidFill>
                  <a:srgbClr val="212121"/>
                </a:solidFill>
                <a:effectLst/>
                <a:latin typeface="Consolas" panose="020B0609020204030204" pitchFamily="49" charset="0"/>
              </a:rPr>
              <a:t>.LOAN;</a:t>
            </a:r>
          </a:p>
          <a:p>
            <a:pPr marL="0" indent="0">
              <a:buNone/>
            </a:pPr>
            <a:r>
              <a:rPr lang="en-US" sz="1400" b="0" dirty="0">
                <a:solidFill>
                  <a:srgbClr val="0000FF"/>
                </a:solidFill>
                <a:effectLst/>
                <a:latin typeface="Consolas" panose="020B0609020204030204" pitchFamily="49" charset="0"/>
              </a:rPr>
              <a:t>DROP</a:t>
            </a:r>
            <a:r>
              <a:rPr lang="en-US" sz="1400" b="0" dirty="0">
                <a:solidFill>
                  <a:srgbClr val="212121"/>
                </a:solidFill>
                <a:effectLst/>
                <a:latin typeface="Consolas" panose="020B0609020204030204" pitchFamily="49" charset="0"/>
              </a:rPr>
              <a:t> </a:t>
            </a:r>
            <a:r>
              <a:rPr lang="en-US" sz="1400" b="0" dirty="0">
                <a:solidFill>
                  <a:srgbClr val="0000FF"/>
                </a:solidFill>
                <a:effectLst/>
                <a:latin typeface="Consolas" panose="020B0609020204030204" pitchFamily="49" charset="0"/>
              </a:rPr>
              <a:t>TABLE</a:t>
            </a:r>
            <a:r>
              <a:rPr lang="en-US" sz="1400" b="0" dirty="0">
                <a:solidFill>
                  <a:srgbClr val="212121"/>
                </a:solidFill>
                <a:effectLst/>
                <a:latin typeface="Consolas" panose="020B0609020204030204" pitchFamily="49" charset="0"/>
              </a:rPr>
              <a:t> </a:t>
            </a:r>
            <a:r>
              <a:rPr lang="en-US" sz="1400" b="0" dirty="0">
                <a:solidFill>
                  <a:srgbClr val="0000FF"/>
                </a:solidFill>
                <a:effectLst/>
                <a:latin typeface="Consolas" panose="020B0609020204030204" pitchFamily="49" charset="0"/>
              </a:rPr>
              <a:t>IF</a:t>
            </a:r>
            <a:r>
              <a:rPr lang="en-US" sz="1400" b="0" dirty="0">
                <a:solidFill>
                  <a:srgbClr val="212121"/>
                </a:solidFill>
                <a:effectLst/>
                <a:latin typeface="Consolas" panose="020B0609020204030204" pitchFamily="49" charset="0"/>
              </a:rPr>
              <a:t> </a:t>
            </a:r>
            <a:r>
              <a:rPr lang="en-US" sz="1400" b="0" dirty="0">
                <a:solidFill>
                  <a:srgbClr val="0000FF"/>
                </a:solidFill>
                <a:effectLst/>
                <a:latin typeface="Consolas" panose="020B0609020204030204" pitchFamily="49" charset="0"/>
              </a:rPr>
              <a:t>EXISTS</a:t>
            </a:r>
            <a:r>
              <a:rPr lang="en-US" sz="1400" b="0" dirty="0">
                <a:solidFill>
                  <a:srgbClr val="212121"/>
                </a:solidFill>
                <a:effectLst/>
                <a:latin typeface="Consolas" panose="020B0609020204030204" pitchFamily="49" charset="0"/>
              </a:rPr>
              <a:t> </a:t>
            </a:r>
            <a:r>
              <a:rPr lang="en-US" sz="1400" b="0" dirty="0">
                <a:solidFill>
                  <a:srgbClr val="212121"/>
                </a:solidFill>
                <a:effectLst/>
                <a:highlight>
                  <a:srgbClr val="FFFF00"/>
                </a:highlight>
                <a:latin typeface="Consolas" panose="020B0609020204030204" pitchFamily="49" charset="0"/>
              </a:rPr>
              <a:t>xyx8b</a:t>
            </a:r>
            <a:r>
              <a:rPr lang="en-US" sz="1400" b="0" dirty="0">
                <a:solidFill>
                  <a:srgbClr val="212121"/>
                </a:solidFill>
                <a:effectLst/>
                <a:latin typeface="Consolas" panose="020B0609020204030204" pitchFamily="49" charset="0"/>
              </a:rPr>
              <a:t>.CUSTOMER_IN_LOAN;</a:t>
            </a:r>
          </a:p>
          <a:p>
            <a:pPr marL="0" indent="0">
              <a:buNone/>
            </a:pPr>
            <a:endParaRPr lang="en-US" sz="1400" b="0" dirty="0">
              <a:solidFill>
                <a:srgbClr val="212121"/>
              </a:solidFill>
              <a:effectLst/>
              <a:latin typeface="Consolas" panose="020B0609020204030204" pitchFamily="49" charset="0"/>
            </a:endParaRPr>
          </a:p>
          <a:p>
            <a:pPr marL="0" indent="0">
              <a:buNone/>
            </a:pPr>
            <a:r>
              <a:rPr lang="en-US" sz="1400" b="0" dirty="0">
                <a:solidFill>
                  <a:srgbClr val="0000FF"/>
                </a:solidFill>
                <a:effectLst/>
                <a:latin typeface="Consolas" panose="020B0609020204030204" pitchFamily="49" charset="0"/>
              </a:rPr>
              <a:t>CREATE</a:t>
            </a:r>
            <a:r>
              <a:rPr lang="en-US" sz="1400" b="0" dirty="0">
                <a:solidFill>
                  <a:srgbClr val="212121"/>
                </a:solidFill>
                <a:effectLst/>
                <a:latin typeface="Consolas" panose="020B0609020204030204" pitchFamily="49" charset="0"/>
              </a:rPr>
              <a:t> </a:t>
            </a:r>
            <a:r>
              <a:rPr lang="en-US" sz="1400" b="0" dirty="0">
                <a:solidFill>
                  <a:srgbClr val="0000FF"/>
                </a:solidFill>
                <a:effectLst/>
                <a:latin typeface="Consolas" panose="020B0609020204030204" pitchFamily="49" charset="0"/>
              </a:rPr>
              <a:t>TABLE</a:t>
            </a:r>
            <a:r>
              <a:rPr lang="en-US" sz="1400" b="0" dirty="0">
                <a:solidFill>
                  <a:srgbClr val="212121"/>
                </a:solidFill>
                <a:effectLst/>
                <a:latin typeface="Consolas" panose="020B0609020204030204" pitchFamily="49" charset="0"/>
              </a:rPr>
              <a:t> </a:t>
            </a:r>
            <a:r>
              <a:rPr lang="en-US" sz="1400" b="0" dirty="0">
                <a:solidFill>
                  <a:srgbClr val="212121"/>
                </a:solidFill>
                <a:effectLst/>
                <a:highlight>
                  <a:srgbClr val="FFFF00"/>
                </a:highlight>
                <a:latin typeface="Consolas" panose="020B0609020204030204" pitchFamily="49" charset="0"/>
              </a:rPr>
              <a:t>xyx8b</a:t>
            </a:r>
            <a:r>
              <a:rPr lang="en-US" sz="1400" b="0" dirty="0">
                <a:solidFill>
                  <a:srgbClr val="212121"/>
                </a:solidFill>
                <a:effectLst/>
                <a:latin typeface="Consolas" panose="020B0609020204030204" pitchFamily="49" charset="0"/>
              </a:rPr>
              <a:t>.</a:t>
            </a:r>
            <a:r>
              <a:rPr lang="en-US" sz="1400" b="0" dirty="0">
                <a:solidFill>
                  <a:srgbClr val="795E26"/>
                </a:solidFill>
                <a:effectLst/>
                <a:latin typeface="Consolas" panose="020B0609020204030204" pitchFamily="49" charset="0"/>
              </a:rPr>
              <a:t>LOAN</a:t>
            </a:r>
            <a:r>
              <a:rPr lang="en-US" sz="1400" b="0" dirty="0">
                <a:solidFill>
                  <a:srgbClr val="212121"/>
                </a:solidFill>
                <a:effectLst/>
                <a:latin typeface="Consolas" panose="020B0609020204030204" pitchFamily="49" charset="0"/>
              </a:rPr>
              <a:t> (</a:t>
            </a:r>
          </a:p>
          <a:p>
            <a:pPr marL="0" indent="0">
              <a:buNone/>
            </a:pPr>
            <a:r>
              <a:rPr lang="en-US" sz="1400" b="0" dirty="0">
                <a:solidFill>
                  <a:srgbClr val="212121"/>
                </a:solidFill>
                <a:effectLst/>
                <a:latin typeface="Consolas" panose="020B0609020204030204" pitchFamily="49" charset="0"/>
              </a:rPr>
              <a:t>      l_id </a:t>
            </a:r>
            <a:r>
              <a:rPr lang="en-US" sz="1400" b="0" dirty="0">
                <a:solidFill>
                  <a:srgbClr val="0000FF"/>
                </a:solidFill>
                <a:effectLst/>
                <a:latin typeface="Consolas" panose="020B0609020204030204" pitchFamily="49" charset="0"/>
              </a:rPr>
              <a:t>integer</a:t>
            </a:r>
            <a:r>
              <a:rPr lang="en-US" sz="1400" b="0" dirty="0">
                <a:solidFill>
                  <a:srgbClr val="212121"/>
                </a:solidFill>
                <a:effectLst/>
                <a:latin typeface="Consolas" panose="020B0609020204030204" pitchFamily="49" charset="0"/>
              </a:rPr>
              <a:t> </a:t>
            </a:r>
            <a:r>
              <a:rPr lang="en-US" sz="1400" b="0" dirty="0">
                <a:solidFill>
                  <a:srgbClr val="0000FF"/>
                </a:solidFill>
                <a:effectLst/>
                <a:latin typeface="Consolas" panose="020B0609020204030204" pitchFamily="49" charset="0"/>
              </a:rPr>
              <a:t>primary key</a:t>
            </a:r>
            <a:r>
              <a:rPr lang="en-US" sz="1400" b="0" dirty="0">
                <a:solidFill>
                  <a:srgbClr val="212121"/>
                </a:solidFill>
                <a:effectLst/>
                <a:latin typeface="Consolas" panose="020B0609020204030204" pitchFamily="49" charset="0"/>
              </a:rPr>
              <a:t> </a:t>
            </a:r>
            <a:r>
              <a:rPr lang="en-US" sz="1400" b="0" dirty="0">
                <a:solidFill>
                  <a:srgbClr val="0000FF"/>
                </a:solidFill>
                <a:effectLst/>
                <a:latin typeface="Consolas" panose="020B0609020204030204" pitchFamily="49" charset="0"/>
              </a:rPr>
              <a:t>not null</a:t>
            </a:r>
            <a:r>
              <a:rPr lang="en-US" sz="1400" b="0" dirty="0">
                <a:solidFill>
                  <a:srgbClr val="212121"/>
                </a:solidFill>
                <a:effectLst/>
                <a:latin typeface="Consolas" panose="020B0609020204030204" pitchFamily="49" charset="0"/>
              </a:rPr>
              <a:t>,</a:t>
            </a:r>
          </a:p>
          <a:p>
            <a:pPr marL="0" indent="0">
              <a:buNone/>
            </a:pPr>
            <a:r>
              <a:rPr lang="en-US" sz="1400" b="0" dirty="0">
                <a:solidFill>
                  <a:srgbClr val="212121"/>
                </a:solidFill>
                <a:effectLst/>
                <a:latin typeface="Consolas" panose="020B0609020204030204" pitchFamily="49" charset="0"/>
              </a:rPr>
              <a:t>      principal </a:t>
            </a:r>
            <a:r>
              <a:rPr lang="en-US" sz="1400" b="0" dirty="0">
                <a:solidFill>
                  <a:srgbClr val="0000FF"/>
                </a:solidFill>
                <a:effectLst/>
                <a:latin typeface="Consolas" panose="020B0609020204030204" pitchFamily="49" charset="0"/>
              </a:rPr>
              <a:t>money</a:t>
            </a:r>
            <a:r>
              <a:rPr lang="en-US" sz="1400" b="0" dirty="0">
                <a:solidFill>
                  <a:srgbClr val="212121"/>
                </a:solidFill>
                <a:effectLst/>
                <a:latin typeface="Consolas" panose="020B0609020204030204" pitchFamily="49" charset="0"/>
              </a:rPr>
              <a:t>,</a:t>
            </a:r>
          </a:p>
          <a:p>
            <a:pPr marL="0" indent="0">
              <a:buNone/>
            </a:pPr>
            <a:r>
              <a:rPr lang="en-US" sz="1400" b="0" dirty="0">
                <a:solidFill>
                  <a:srgbClr val="212121"/>
                </a:solidFill>
                <a:effectLst/>
                <a:latin typeface="Consolas" panose="020B0609020204030204" pitchFamily="49" charset="0"/>
              </a:rPr>
              <a:t>      rate </a:t>
            </a:r>
            <a:r>
              <a:rPr lang="en-US" sz="1400" b="0" dirty="0">
                <a:solidFill>
                  <a:srgbClr val="0000FF"/>
                </a:solidFill>
                <a:effectLst/>
                <a:latin typeface="Consolas" panose="020B0609020204030204" pitchFamily="49" charset="0"/>
              </a:rPr>
              <a:t>decimal</a:t>
            </a:r>
            <a:r>
              <a:rPr lang="en-US" sz="1400" b="0" dirty="0">
                <a:solidFill>
                  <a:srgbClr val="212121"/>
                </a:solidFill>
                <a:effectLst/>
                <a:latin typeface="Consolas" panose="020B0609020204030204" pitchFamily="49" charset="0"/>
              </a:rPr>
              <a:t>(</a:t>
            </a:r>
            <a:r>
              <a:rPr lang="en-US" sz="1400" b="0" dirty="0">
                <a:solidFill>
                  <a:srgbClr val="09885A"/>
                </a:solidFill>
                <a:effectLst/>
                <a:latin typeface="Consolas" panose="020B0609020204030204" pitchFamily="49" charset="0"/>
              </a:rPr>
              <a:t>8</a:t>
            </a:r>
            <a:r>
              <a:rPr lang="en-US" sz="1400" b="0" dirty="0">
                <a:solidFill>
                  <a:srgbClr val="212121"/>
                </a:solidFill>
                <a:effectLst/>
                <a:latin typeface="Consolas" panose="020B0609020204030204" pitchFamily="49" charset="0"/>
              </a:rPr>
              <a:t>,</a:t>
            </a:r>
            <a:r>
              <a:rPr lang="en-US" sz="1400" b="0" dirty="0">
                <a:solidFill>
                  <a:srgbClr val="09885A"/>
                </a:solidFill>
                <a:effectLst/>
                <a:latin typeface="Consolas" panose="020B0609020204030204" pitchFamily="49" charset="0"/>
              </a:rPr>
              <a:t>5</a:t>
            </a:r>
            <a:r>
              <a:rPr lang="en-US" sz="1400" b="0" dirty="0">
                <a:solidFill>
                  <a:srgbClr val="212121"/>
                </a:solidFill>
                <a:effectLst/>
                <a:latin typeface="Consolas" panose="020B0609020204030204" pitchFamily="49" charset="0"/>
              </a:rPr>
              <a:t>) </a:t>
            </a:r>
            <a:r>
              <a:rPr lang="en-US" sz="1400" b="0" dirty="0">
                <a:solidFill>
                  <a:srgbClr val="0000FF"/>
                </a:solidFill>
                <a:effectLst/>
                <a:latin typeface="Consolas" panose="020B0609020204030204" pitchFamily="49" charset="0"/>
              </a:rPr>
              <a:t>DEFAULT</a:t>
            </a:r>
            <a:r>
              <a:rPr lang="en-US" sz="1400" b="0" dirty="0">
                <a:solidFill>
                  <a:srgbClr val="212121"/>
                </a:solidFill>
                <a:effectLst/>
                <a:latin typeface="Consolas" panose="020B0609020204030204" pitchFamily="49" charset="0"/>
              </a:rPr>
              <a:t> </a:t>
            </a:r>
            <a:r>
              <a:rPr lang="en-US" sz="1400" b="0" dirty="0">
                <a:solidFill>
                  <a:srgbClr val="09885A"/>
                </a:solidFill>
                <a:effectLst/>
                <a:latin typeface="Consolas" panose="020B0609020204030204" pitchFamily="49" charset="0"/>
              </a:rPr>
              <a:t>0</a:t>
            </a:r>
            <a:r>
              <a:rPr lang="en-US" sz="1400" b="0" dirty="0">
                <a:solidFill>
                  <a:srgbClr val="212121"/>
                </a:solidFill>
                <a:effectLst/>
                <a:latin typeface="Consolas" panose="020B0609020204030204" pitchFamily="49" charset="0"/>
              </a:rPr>
              <a:t>.</a:t>
            </a:r>
            <a:r>
              <a:rPr lang="en-US" sz="1400" b="0" dirty="0">
                <a:solidFill>
                  <a:srgbClr val="09885A"/>
                </a:solidFill>
                <a:effectLst/>
                <a:latin typeface="Consolas" panose="020B0609020204030204" pitchFamily="49" charset="0"/>
              </a:rPr>
              <a:t>015</a:t>
            </a:r>
            <a:r>
              <a:rPr lang="en-US" sz="1400" b="0" dirty="0">
                <a:solidFill>
                  <a:srgbClr val="212121"/>
                </a:solidFill>
                <a:effectLst/>
                <a:latin typeface="Consolas" panose="020B0609020204030204" pitchFamily="49" charset="0"/>
              </a:rPr>
              <a:t>,</a:t>
            </a:r>
          </a:p>
          <a:p>
            <a:pPr marL="0" indent="0">
              <a:buNone/>
            </a:pPr>
            <a:r>
              <a:rPr lang="en-US" sz="1400" b="0" dirty="0">
                <a:solidFill>
                  <a:srgbClr val="212121"/>
                </a:solidFill>
                <a:effectLst/>
                <a:latin typeface="Consolas" panose="020B0609020204030204" pitchFamily="49" charset="0"/>
              </a:rPr>
              <a:t>      date_due </a:t>
            </a:r>
            <a:r>
              <a:rPr lang="en-US" sz="1400" b="0" dirty="0">
                <a:solidFill>
                  <a:srgbClr val="0000FF"/>
                </a:solidFill>
                <a:effectLst/>
                <a:latin typeface="Consolas" panose="020B0609020204030204" pitchFamily="49" charset="0"/>
              </a:rPr>
              <a:t>datetime</a:t>
            </a:r>
            <a:r>
              <a:rPr lang="en-US" sz="1400" b="0" dirty="0">
                <a:solidFill>
                  <a:srgbClr val="212121"/>
                </a:solidFill>
                <a:effectLst/>
                <a:latin typeface="Consolas" panose="020B0609020204030204" pitchFamily="49" charset="0"/>
              </a:rPr>
              <a:t>,</a:t>
            </a:r>
          </a:p>
          <a:p>
            <a:pPr marL="0" indent="0">
              <a:buNone/>
            </a:pPr>
            <a:r>
              <a:rPr lang="en-US" sz="1400" b="0" dirty="0">
                <a:solidFill>
                  <a:srgbClr val="212121"/>
                </a:solidFill>
                <a:effectLst/>
                <a:latin typeface="Consolas" panose="020B0609020204030204" pitchFamily="49" charset="0"/>
              </a:rPr>
              <a:t>      purpose </a:t>
            </a:r>
            <a:r>
              <a:rPr lang="en-US" sz="1400" b="0" dirty="0">
                <a:solidFill>
                  <a:srgbClr val="0000FF"/>
                </a:solidFill>
                <a:effectLst/>
                <a:latin typeface="Consolas" panose="020B0609020204030204" pitchFamily="49" charset="0"/>
              </a:rPr>
              <a:t>varchar</a:t>
            </a:r>
            <a:r>
              <a:rPr lang="en-US" sz="1400" b="0" dirty="0">
                <a:solidFill>
                  <a:srgbClr val="212121"/>
                </a:solidFill>
                <a:effectLst/>
                <a:latin typeface="Consolas" panose="020B0609020204030204" pitchFamily="49" charset="0"/>
              </a:rPr>
              <a:t>(</a:t>
            </a:r>
            <a:r>
              <a:rPr lang="en-US" sz="1400" b="0" dirty="0">
                <a:solidFill>
                  <a:srgbClr val="09885A"/>
                </a:solidFill>
                <a:effectLst/>
                <a:latin typeface="Consolas" panose="020B0609020204030204" pitchFamily="49" charset="0"/>
              </a:rPr>
              <a:t>20</a:t>
            </a:r>
            <a:r>
              <a:rPr lang="en-US" sz="1400" b="0" dirty="0">
                <a:solidFill>
                  <a:srgbClr val="212121"/>
                </a:solidFill>
                <a:effectLst/>
                <a:latin typeface="Consolas" panose="020B0609020204030204" pitchFamily="49" charset="0"/>
              </a:rPr>
              <a:t>),</a:t>
            </a:r>
          </a:p>
          <a:p>
            <a:pPr marL="0" indent="0">
              <a:buNone/>
            </a:pPr>
            <a:r>
              <a:rPr lang="en-US" sz="1400" b="0" dirty="0">
                <a:solidFill>
                  <a:srgbClr val="212121"/>
                </a:solidFill>
                <a:effectLst/>
                <a:latin typeface="Consolas" panose="020B0609020204030204" pitchFamily="49" charset="0"/>
              </a:rPr>
              <a:t>      lo_id </a:t>
            </a:r>
            <a:r>
              <a:rPr lang="en-US" sz="1400" b="0" dirty="0">
                <a:solidFill>
                  <a:srgbClr val="0000FF"/>
                </a:solidFill>
                <a:effectLst/>
                <a:latin typeface="Consolas" panose="020B0609020204030204" pitchFamily="49" charset="0"/>
              </a:rPr>
              <a:t>integer</a:t>
            </a:r>
            <a:r>
              <a:rPr lang="en-US" sz="1400" b="0" dirty="0">
                <a:solidFill>
                  <a:srgbClr val="212121"/>
                </a:solidFill>
                <a:effectLst/>
                <a:latin typeface="Consolas" panose="020B0609020204030204" pitchFamily="49" charset="0"/>
              </a:rPr>
              <a:t>,</a:t>
            </a:r>
          </a:p>
          <a:p>
            <a:pPr marL="0" indent="0">
              <a:buNone/>
            </a:pPr>
            <a:r>
              <a:rPr lang="en-US" sz="1400" b="0" dirty="0">
                <a:solidFill>
                  <a:srgbClr val="212121"/>
                </a:solidFill>
                <a:effectLst/>
                <a:latin typeface="Consolas" panose="020B0609020204030204" pitchFamily="49" charset="0"/>
              </a:rPr>
              <a:t>      </a:t>
            </a:r>
            <a:r>
              <a:rPr lang="en-US" sz="1400" b="0" dirty="0">
                <a:solidFill>
                  <a:srgbClr val="0000FF"/>
                </a:solidFill>
                <a:effectLst/>
                <a:latin typeface="Consolas" panose="020B0609020204030204" pitchFamily="49" charset="0"/>
              </a:rPr>
              <a:t>foreign key</a:t>
            </a:r>
            <a:r>
              <a:rPr lang="en-US" sz="1400" b="0" dirty="0">
                <a:solidFill>
                  <a:srgbClr val="212121"/>
                </a:solidFill>
                <a:effectLst/>
                <a:latin typeface="Consolas" panose="020B0609020204030204" pitchFamily="49" charset="0"/>
              </a:rPr>
              <a:t> (lo_id) </a:t>
            </a:r>
            <a:r>
              <a:rPr lang="en-US" sz="1400" b="0" dirty="0">
                <a:solidFill>
                  <a:srgbClr val="0000FF"/>
                </a:solidFill>
                <a:effectLst/>
                <a:latin typeface="Consolas" panose="020B0609020204030204" pitchFamily="49" charset="0"/>
              </a:rPr>
              <a:t>references</a:t>
            </a:r>
            <a:r>
              <a:rPr lang="en-US" sz="1400" b="0" dirty="0">
                <a:solidFill>
                  <a:srgbClr val="212121"/>
                </a:solidFill>
                <a:effectLst/>
                <a:latin typeface="Consolas" panose="020B0609020204030204" pitchFamily="49" charset="0"/>
              </a:rPr>
              <a:t> </a:t>
            </a:r>
            <a:r>
              <a:rPr lang="en-US" sz="1400" b="0" dirty="0">
                <a:solidFill>
                  <a:srgbClr val="212121"/>
                </a:solidFill>
                <a:effectLst/>
                <a:highlight>
                  <a:srgbClr val="FFFF00"/>
                </a:highlight>
                <a:latin typeface="Consolas" panose="020B0609020204030204" pitchFamily="49" charset="0"/>
              </a:rPr>
              <a:t>xyx8b</a:t>
            </a:r>
            <a:r>
              <a:rPr lang="en-US" sz="1400" b="0" dirty="0">
                <a:solidFill>
                  <a:srgbClr val="212121"/>
                </a:solidFill>
                <a:effectLst/>
                <a:latin typeface="Consolas" panose="020B0609020204030204" pitchFamily="49" charset="0"/>
              </a:rPr>
              <a:t>.LOAN_OFFICER(lo_id));</a:t>
            </a:r>
          </a:p>
          <a:p>
            <a:pPr marL="0" indent="0">
              <a:buNone/>
            </a:pPr>
            <a:endParaRPr lang="en-US" sz="1400" dirty="0">
              <a:solidFill>
                <a:srgbClr val="212121"/>
              </a:solidFill>
              <a:latin typeface="Consolas" panose="020B0609020204030204" pitchFamily="49" charset="0"/>
            </a:endParaRPr>
          </a:p>
          <a:p>
            <a:pPr marL="0" indent="0">
              <a:buNone/>
            </a:pPr>
            <a:r>
              <a:rPr lang="en-US" sz="1400" b="0" dirty="0">
                <a:solidFill>
                  <a:srgbClr val="0000FF"/>
                </a:solidFill>
                <a:effectLst/>
                <a:latin typeface="Consolas" panose="020B0609020204030204" pitchFamily="49" charset="0"/>
              </a:rPr>
              <a:t>CREATE</a:t>
            </a:r>
            <a:r>
              <a:rPr lang="en-US" sz="1400" b="0" dirty="0">
                <a:solidFill>
                  <a:srgbClr val="212121"/>
                </a:solidFill>
                <a:effectLst/>
                <a:latin typeface="Consolas" panose="020B0609020204030204" pitchFamily="49" charset="0"/>
              </a:rPr>
              <a:t> </a:t>
            </a:r>
            <a:r>
              <a:rPr lang="en-US" sz="1400" b="0" dirty="0">
                <a:solidFill>
                  <a:srgbClr val="0000FF"/>
                </a:solidFill>
                <a:effectLst/>
                <a:latin typeface="Consolas" panose="020B0609020204030204" pitchFamily="49" charset="0"/>
              </a:rPr>
              <a:t>TABLE</a:t>
            </a:r>
            <a:r>
              <a:rPr lang="en-US" sz="1400" b="0" dirty="0">
                <a:solidFill>
                  <a:srgbClr val="212121"/>
                </a:solidFill>
                <a:effectLst/>
                <a:latin typeface="Consolas" panose="020B0609020204030204" pitchFamily="49" charset="0"/>
              </a:rPr>
              <a:t> </a:t>
            </a:r>
            <a:r>
              <a:rPr lang="en-US" sz="1400" b="0" dirty="0">
                <a:solidFill>
                  <a:srgbClr val="212121"/>
                </a:solidFill>
                <a:effectLst/>
                <a:highlight>
                  <a:srgbClr val="FFFF00"/>
                </a:highlight>
                <a:latin typeface="Consolas" panose="020B0609020204030204" pitchFamily="49" charset="0"/>
              </a:rPr>
              <a:t>xyx8b</a:t>
            </a:r>
            <a:r>
              <a:rPr lang="en-US" sz="1400" b="0" dirty="0">
                <a:solidFill>
                  <a:srgbClr val="212121"/>
                </a:solidFill>
                <a:effectLst/>
                <a:latin typeface="Consolas" panose="020B0609020204030204" pitchFamily="49" charset="0"/>
              </a:rPr>
              <a:t>.</a:t>
            </a:r>
            <a:r>
              <a:rPr lang="en-US" sz="1400" b="0" dirty="0">
                <a:solidFill>
                  <a:srgbClr val="795E26"/>
                </a:solidFill>
                <a:effectLst/>
                <a:latin typeface="Consolas" panose="020B0609020204030204" pitchFamily="49" charset="0"/>
              </a:rPr>
              <a:t>CUSTOMER_IN_LOAN</a:t>
            </a:r>
            <a:r>
              <a:rPr lang="en-US" sz="1400" b="0" dirty="0">
                <a:solidFill>
                  <a:srgbClr val="212121"/>
                </a:solidFill>
                <a:effectLst/>
                <a:latin typeface="Consolas" panose="020B0609020204030204" pitchFamily="49" charset="0"/>
              </a:rPr>
              <a:t> (</a:t>
            </a:r>
          </a:p>
          <a:p>
            <a:pPr marL="0" indent="0">
              <a:buNone/>
            </a:pPr>
            <a:r>
              <a:rPr lang="en-US" sz="1400" b="0" dirty="0">
                <a:solidFill>
                  <a:srgbClr val="212121"/>
                </a:solidFill>
                <a:effectLst/>
                <a:latin typeface="Consolas" panose="020B0609020204030204" pitchFamily="49" charset="0"/>
              </a:rPr>
              <a:t>      c_id </a:t>
            </a:r>
            <a:r>
              <a:rPr lang="en-US" sz="1400" b="0" dirty="0">
                <a:solidFill>
                  <a:srgbClr val="0000FF"/>
                </a:solidFill>
                <a:effectLst/>
                <a:latin typeface="Consolas" panose="020B0609020204030204" pitchFamily="49" charset="0"/>
              </a:rPr>
              <a:t>char</a:t>
            </a:r>
            <a:r>
              <a:rPr lang="en-US" sz="1400" b="0" dirty="0">
                <a:solidFill>
                  <a:srgbClr val="212121"/>
                </a:solidFill>
                <a:effectLst/>
                <a:latin typeface="Consolas" panose="020B0609020204030204" pitchFamily="49" charset="0"/>
              </a:rPr>
              <a:t>(</a:t>
            </a:r>
            <a:r>
              <a:rPr lang="en-US" sz="1400" b="0" dirty="0">
                <a:solidFill>
                  <a:srgbClr val="09885A"/>
                </a:solidFill>
                <a:effectLst/>
                <a:latin typeface="Consolas" panose="020B0609020204030204" pitchFamily="49" charset="0"/>
              </a:rPr>
              <a:t>5</a:t>
            </a:r>
            <a:r>
              <a:rPr lang="en-US" sz="1400" b="0" dirty="0">
                <a:solidFill>
                  <a:srgbClr val="212121"/>
                </a:solidFill>
                <a:effectLst/>
                <a:latin typeface="Consolas" panose="020B0609020204030204" pitchFamily="49" charset="0"/>
              </a:rPr>
              <a:t>),</a:t>
            </a:r>
          </a:p>
          <a:p>
            <a:pPr marL="0" indent="0">
              <a:buNone/>
            </a:pPr>
            <a:r>
              <a:rPr lang="en-US" sz="1400" b="0" dirty="0">
                <a:solidFill>
                  <a:srgbClr val="212121"/>
                </a:solidFill>
                <a:effectLst/>
                <a:latin typeface="Consolas" panose="020B0609020204030204" pitchFamily="49" charset="0"/>
              </a:rPr>
              <a:t>      l_id </a:t>
            </a:r>
            <a:r>
              <a:rPr lang="en-US" sz="1400" b="0" dirty="0">
                <a:solidFill>
                  <a:srgbClr val="0000FF"/>
                </a:solidFill>
                <a:effectLst/>
                <a:latin typeface="Consolas" panose="020B0609020204030204" pitchFamily="49" charset="0"/>
              </a:rPr>
              <a:t>integer</a:t>
            </a:r>
            <a:r>
              <a:rPr lang="en-US" sz="1400" b="0" dirty="0">
                <a:solidFill>
                  <a:srgbClr val="212121"/>
                </a:solidFill>
                <a:effectLst/>
                <a:latin typeface="Consolas" panose="020B0609020204030204" pitchFamily="49" charset="0"/>
              </a:rPr>
              <a:t>,</a:t>
            </a:r>
          </a:p>
          <a:p>
            <a:pPr marL="0" indent="0">
              <a:buNone/>
            </a:pPr>
            <a:r>
              <a:rPr lang="en-US" sz="1400" b="0" dirty="0">
                <a:solidFill>
                  <a:srgbClr val="212121"/>
                </a:solidFill>
                <a:effectLst/>
                <a:latin typeface="Consolas" panose="020B0609020204030204" pitchFamily="49" charset="0"/>
              </a:rPr>
              <a:t>      </a:t>
            </a:r>
            <a:r>
              <a:rPr lang="en-US" sz="1400" b="0" dirty="0">
                <a:solidFill>
                  <a:srgbClr val="0000FF"/>
                </a:solidFill>
                <a:effectLst/>
                <a:latin typeface="Consolas" panose="020B0609020204030204" pitchFamily="49" charset="0"/>
              </a:rPr>
              <a:t>primary key</a:t>
            </a:r>
            <a:r>
              <a:rPr lang="en-US" sz="1400" b="0" dirty="0">
                <a:solidFill>
                  <a:srgbClr val="212121"/>
                </a:solidFill>
                <a:effectLst/>
                <a:latin typeface="Consolas" panose="020B0609020204030204" pitchFamily="49" charset="0"/>
              </a:rPr>
              <a:t> (l_id, c_id),</a:t>
            </a:r>
          </a:p>
          <a:p>
            <a:pPr marL="0" indent="0">
              <a:buNone/>
            </a:pPr>
            <a:r>
              <a:rPr lang="en-US" sz="1400" b="0" dirty="0">
                <a:solidFill>
                  <a:srgbClr val="212121"/>
                </a:solidFill>
                <a:effectLst/>
                <a:latin typeface="Consolas" panose="020B0609020204030204" pitchFamily="49" charset="0"/>
              </a:rPr>
              <a:t>      </a:t>
            </a:r>
            <a:r>
              <a:rPr lang="en-US" sz="1400" b="0" dirty="0">
                <a:solidFill>
                  <a:srgbClr val="0000FF"/>
                </a:solidFill>
                <a:effectLst/>
                <a:latin typeface="Consolas" panose="020B0609020204030204" pitchFamily="49" charset="0"/>
              </a:rPr>
              <a:t>foreign key</a:t>
            </a:r>
            <a:r>
              <a:rPr lang="en-US" sz="1400" b="0" dirty="0">
                <a:solidFill>
                  <a:srgbClr val="212121"/>
                </a:solidFill>
                <a:effectLst/>
                <a:latin typeface="Consolas" panose="020B0609020204030204" pitchFamily="49" charset="0"/>
              </a:rPr>
              <a:t> (l_id) </a:t>
            </a:r>
            <a:r>
              <a:rPr lang="en-US" sz="1400" b="0" dirty="0">
                <a:solidFill>
                  <a:srgbClr val="0000FF"/>
                </a:solidFill>
                <a:effectLst/>
                <a:latin typeface="Consolas" panose="020B0609020204030204" pitchFamily="49" charset="0"/>
              </a:rPr>
              <a:t>references</a:t>
            </a:r>
            <a:r>
              <a:rPr lang="en-US" sz="1400" b="0" dirty="0">
                <a:solidFill>
                  <a:srgbClr val="212121"/>
                </a:solidFill>
                <a:effectLst/>
                <a:latin typeface="Consolas" panose="020B0609020204030204" pitchFamily="49" charset="0"/>
              </a:rPr>
              <a:t> </a:t>
            </a:r>
            <a:r>
              <a:rPr lang="en-US" sz="1400" b="0" dirty="0">
                <a:solidFill>
                  <a:srgbClr val="212121"/>
                </a:solidFill>
                <a:effectLst/>
                <a:highlight>
                  <a:srgbClr val="FFFF00"/>
                </a:highlight>
                <a:latin typeface="Consolas" panose="020B0609020204030204" pitchFamily="49" charset="0"/>
              </a:rPr>
              <a:t>xyx8b</a:t>
            </a:r>
            <a:r>
              <a:rPr lang="en-US" sz="1400" b="0" dirty="0">
                <a:solidFill>
                  <a:srgbClr val="212121"/>
                </a:solidFill>
                <a:effectLst/>
                <a:latin typeface="Consolas" panose="020B0609020204030204" pitchFamily="49" charset="0"/>
              </a:rPr>
              <a:t>.LOAN(l_id),</a:t>
            </a:r>
          </a:p>
          <a:p>
            <a:pPr marL="0" indent="0">
              <a:buNone/>
            </a:pPr>
            <a:r>
              <a:rPr lang="en-US" sz="1400" b="0" dirty="0">
                <a:solidFill>
                  <a:srgbClr val="212121"/>
                </a:solidFill>
                <a:effectLst/>
                <a:latin typeface="Consolas" panose="020B0609020204030204" pitchFamily="49" charset="0"/>
              </a:rPr>
              <a:t>      </a:t>
            </a:r>
            <a:r>
              <a:rPr lang="en-US" sz="1400" b="0" dirty="0">
                <a:solidFill>
                  <a:srgbClr val="0000FF"/>
                </a:solidFill>
                <a:effectLst/>
                <a:latin typeface="Consolas" panose="020B0609020204030204" pitchFamily="49" charset="0"/>
              </a:rPr>
              <a:t>foreign key</a:t>
            </a:r>
            <a:r>
              <a:rPr lang="en-US" sz="1400" b="0" dirty="0">
                <a:solidFill>
                  <a:srgbClr val="212121"/>
                </a:solidFill>
                <a:effectLst/>
                <a:latin typeface="Consolas" panose="020B0609020204030204" pitchFamily="49" charset="0"/>
              </a:rPr>
              <a:t> (c_id) </a:t>
            </a:r>
            <a:r>
              <a:rPr lang="en-US" sz="1400" b="0" dirty="0">
                <a:solidFill>
                  <a:srgbClr val="0000FF"/>
                </a:solidFill>
                <a:effectLst/>
                <a:latin typeface="Consolas" panose="020B0609020204030204" pitchFamily="49" charset="0"/>
              </a:rPr>
              <a:t>references</a:t>
            </a:r>
            <a:r>
              <a:rPr lang="en-US" sz="1400" b="0" dirty="0">
                <a:solidFill>
                  <a:srgbClr val="212121"/>
                </a:solidFill>
                <a:effectLst/>
                <a:latin typeface="Consolas" panose="020B0609020204030204" pitchFamily="49" charset="0"/>
              </a:rPr>
              <a:t> </a:t>
            </a:r>
            <a:r>
              <a:rPr lang="en-US" sz="1400" b="0" dirty="0">
                <a:solidFill>
                  <a:srgbClr val="212121"/>
                </a:solidFill>
                <a:effectLst/>
                <a:highlight>
                  <a:srgbClr val="FFFF00"/>
                </a:highlight>
                <a:latin typeface="Consolas" panose="020B0609020204030204" pitchFamily="49" charset="0"/>
              </a:rPr>
              <a:t>xyx8b</a:t>
            </a:r>
            <a:r>
              <a:rPr lang="en-US" sz="1400" b="0" dirty="0">
                <a:solidFill>
                  <a:srgbClr val="212121"/>
                </a:solidFill>
                <a:effectLst/>
                <a:latin typeface="Consolas" panose="020B0609020204030204" pitchFamily="49" charset="0"/>
              </a:rPr>
              <a:t>.CUSTOMER(c_id));</a:t>
            </a:r>
          </a:p>
          <a:p>
            <a:pPr marL="0" indent="0">
              <a:buNone/>
            </a:pPr>
            <a:endParaRPr lang="en-US" sz="1400" b="0" dirty="0">
              <a:solidFill>
                <a:srgbClr val="212121"/>
              </a:solidFill>
              <a:effectLst/>
              <a:latin typeface="Consolas" panose="020B0609020204030204" pitchFamily="49" charset="0"/>
            </a:endParaRPr>
          </a:p>
          <a:p>
            <a:pPr marL="0" indent="0">
              <a:buNone/>
            </a:pPr>
            <a:r>
              <a:rPr lang="en-US" sz="1400" b="0" dirty="0">
                <a:solidFill>
                  <a:srgbClr val="0000FF"/>
                </a:solidFill>
                <a:effectLst/>
                <a:latin typeface="Consolas" panose="020B0609020204030204" pitchFamily="49" charset="0"/>
              </a:rPr>
              <a:t>INSERT INTO</a:t>
            </a:r>
            <a:r>
              <a:rPr lang="en-US" sz="1400" b="0" dirty="0">
                <a:solidFill>
                  <a:srgbClr val="212121"/>
                </a:solidFill>
                <a:effectLst/>
                <a:latin typeface="Consolas" panose="020B0609020204030204" pitchFamily="49" charset="0"/>
              </a:rPr>
              <a:t> </a:t>
            </a:r>
            <a:r>
              <a:rPr lang="en-US" sz="1400" b="0" dirty="0">
                <a:solidFill>
                  <a:srgbClr val="212121"/>
                </a:solidFill>
                <a:effectLst/>
                <a:highlight>
                  <a:srgbClr val="FFFF00"/>
                </a:highlight>
                <a:latin typeface="Consolas" panose="020B0609020204030204" pitchFamily="49" charset="0"/>
              </a:rPr>
              <a:t>xyx8b</a:t>
            </a:r>
            <a:r>
              <a:rPr lang="en-US" sz="1400" b="0" dirty="0">
                <a:solidFill>
                  <a:srgbClr val="212121"/>
                </a:solidFill>
                <a:effectLst/>
                <a:latin typeface="Consolas" panose="020B0609020204030204" pitchFamily="49" charset="0"/>
              </a:rPr>
              <a:t>.</a:t>
            </a:r>
            <a:r>
              <a:rPr lang="en-US" sz="1400" b="0" dirty="0">
                <a:solidFill>
                  <a:srgbClr val="795E26"/>
                </a:solidFill>
                <a:effectLst/>
                <a:latin typeface="Consolas" panose="020B0609020204030204" pitchFamily="49" charset="0"/>
              </a:rPr>
              <a:t>LOAN</a:t>
            </a:r>
            <a:r>
              <a:rPr lang="en-US" sz="1400" b="0" dirty="0">
                <a:solidFill>
                  <a:srgbClr val="212121"/>
                </a:solidFill>
                <a:effectLst/>
                <a:latin typeface="Consolas" panose="020B0609020204030204" pitchFamily="49" charset="0"/>
              </a:rPr>
              <a:t> </a:t>
            </a:r>
            <a:r>
              <a:rPr lang="en-US" sz="1400" b="0" dirty="0">
                <a:solidFill>
                  <a:srgbClr val="0000FF"/>
                </a:solidFill>
                <a:effectLst/>
                <a:latin typeface="Consolas" panose="020B0609020204030204" pitchFamily="49" charset="0"/>
              </a:rPr>
              <a:t>VALUES</a:t>
            </a:r>
            <a:r>
              <a:rPr lang="en-US" sz="1400" b="0" dirty="0">
                <a:solidFill>
                  <a:srgbClr val="212121"/>
                </a:solidFill>
                <a:effectLst/>
                <a:latin typeface="Consolas" panose="020B0609020204030204" pitchFamily="49" charset="0"/>
              </a:rPr>
              <a:t> (</a:t>
            </a:r>
            <a:r>
              <a:rPr lang="en-US" sz="1400" b="0" dirty="0">
                <a:solidFill>
                  <a:srgbClr val="09885A"/>
                </a:solidFill>
                <a:effectLst/>
                <a:latin typeface="Consolas" panose="020B0609020204030204" pitchFamily="49" charset="0"/>
              </a:rPr>
              <a:t>1144</a:t>
            </a:r>
            <a:r>
              <a:rPr lang="en-US" sz="1400" b="0" dirty="0">
                <a:solidFill>
                  <a:srgbClr val="212121"/>
                </a:solidFill>
                <a:effectLst/>
                <a:latin typeface="Consolas" panose="020B0609020204030204" pitchFamily="49" charset="0"/>
              </a:rPr>
              <a:t>, </a:t>
            </a:r>
            <a:r>
              <a:rPr lang="en-US" sz="1400" b="0" dirty="0">
                <a:solidFill>
                  <a:srgbClr val="09885A"/>
                </a:solidFill>
                <a:effectLst/>
                <a:latin typeface="Consolas" panose="020B0609020204030204" pitchFamily="49" charset="0"/>
              </a:rPr>
              <a:t>53481</a:t>
            </a:r>
            <a:r>
              <a:rPr lang="en-US" sz="1400" b="0" dirty="0">
                <a:solidFill>
                  <a:srgbClr val="212121"/>
                </a:solidFill>
                <a:effectLst/>
                <a:latin typeface="Consolas" panose="020B0609020204030204" pitchFamily="49" charset="0"/>
              </a:rPr>
              <a:t>.</a:t>
            </a:r>
            <a:r>
              <a:rPr lang="en-US" sz="1400" b="0" dirty="0">
                <a:solidFill>
                  <a:srgbClr val="09885A"/>
                </a:solidFill>
                <a:effectLst/>
                <a:latin typeface="Consolas" panose="020B0609020204030204" pitchFamily="49" charset="0"/>
              </a:rPr>
              <a:t>79</a:t>
            </a:r>
            <a:r>
              <a:rPr lang="en-US" sz="1400" b="0" dirty="0">
                <a:solidFill>
                  <a:srgbClr val="212121"/>
                </a:solidFill>
                <a:effectLst/>
                <a:latin typeface="Consolas" panose="020B0609020204030204" pitchFamily="49" charset="0"/>
              </a:rPr>
              <a:t>, </a:t>
            </a:r>
            <a:r>
              <a:rPr lang="en-US" sz="1400" b="0" dirty="0">
                <a:solidFill>
                  <a:srgbClr val="09885A"/>
                </a:solidFill>
                <a:effectLst/>
                <a:latin typeface="Consolas" panose="020B0609020204030204" pitchFamily="49" charset="0"/>
              </a:rPr>
              <a:t>7</a:t>
            </a:r>
            <a:r>
              <a:rPr lang="en-US" sz="1400" b="0" dirty="0">
                <a:solidFill>
                  <a:srgbClr val="212121"/>
                </a:solidFill>
                <a:effectLst/>
                <a:latin typeface="Consolas" panose="020B0609020204030204" pitchFamily="49" charset="0"/>
              </a:rPr>
              <a:t>, </a:t>
            </a:r>
            <a:r>
              <a:rPr lang="en-US" sz="1400" b="0" dirty="0">
                <a:solidFill>
                  <a:srgbClr val="A31515"/>
                </a:solidFill>
                <a:effectLst/>
                <a:latin typeface="Consolas" panose="020B0609020204030204" pitchFamily="49" charset="0"/>
              </a:rPr>
              <a:t>'20-Jul-2025'</a:t>
            </a:r>
            <a:r>
              <a:rPr lang="en-US" sz="1400" b="0" dirty="0">
                <a:solidFill>
                  <a:srgbClr val="212121"/>
                </a:solidFill>
                <a:effectLst/>
                <a:latin typeface="Consolas" panose="020B0609020204030204" pitchFamily="49" charset="0"/>
              </a:rPr>
              <a:t>,</a:t>
            </a:r>
            <a:r>
              <a:rPr lang="en-US" sz="1400" b="0" dirty="0">
                <a:solidFill>
                  <a:srgbClr val="A31515"/>
                </a:solidFill>
                <a:effectLst/>
                <a:latin typeface="Consolas" panose="020B0609020204030204" pitchFamily="49" charset="0"/>
              </a:rPr>
              <a:t>'Home'</a:t>
            </a:r>
            <a:r>
              <a:rPr lang="en-US" sz="1400" b="0" dirty="0">
                <a:solidFill>
                  <a:srgbClr val="212121"/>
                </a:solidFill>
                <a:effectLst/>
                <a:latin typeface="Consolas" panose="020B0609020204030204" pitchFamily="49" charset="0"/>
              </a:rPr>
              <a:t>, </a:t>
            </a:r>
            <a:r>
              <a:rPr lang="en-US" sz="1400" b="0" dirty="0">
                <a:solidFill>
                  <a:srgbClr val="09885A"/>
                </a:solidFill>
                <a:effectLst/>
                <a:latin typeface="Consolas" panose="020B0609020204030204" pitchFamily="49" charset="0"/>
              </a:rPr>
              <a:t>4</a:t>
            </a:r>
            <a:r>
              <a:rPr lang="en-US" sz="1400" b="0" dirty="0">
                <a:solidFill>
                  <a:srgbClr val="212121"/>
                </a:solidFill>
                <a:effectLst/>
                <a:latin typeface="Consolas" panose="020B0609020204030204" pitchFamily="49" charset="0"/>
              </a:rPr>
              <a:t>);</a:t>
            </a:r>
          </a:p>
          <a:p>
            <a:pPr marL="0" indent="0">
              <a:buNone/>
            </a:pPr>
            <a:r>
              <a:rPr lang="en-US" sz="1400" b="0" dirty="0">
                <a:solidFill>
                  <a:srgbClr val="0000FF"/>
                </a:solidFill>
                <a:effectLst/>
                <a:latin typeface="Consolas" panose="020B0609020204030204" pitchFamily="49" charset="0"/>
              </a:rPr>
              <a:t>INSERT INTO</a:t>
            </a:r>
            <a:r>
              <a:rPr lang="en-US" sz="1400" b="0" dirty="0">
                <a:solidFill>
                  <a:srgbClr val="212121"/>
                </a:solidFill>
                <a:effectLst/>
                <a:latin typeface="Consolas" panose="020B0609020204030204" pitchFamily="49" charset="0"/>
              </a:rPr>
              <a:t> </a:t>
            </a:r>
            <a:r>
              <a:rPr lang="en-US" sz="1400" b="0" dirty="0">
                <a:solidFill>
                  <a:srgbClr val="212121"/>
                </a:solidFill>
                <a:effectLst/>
                <a:highlight>
                  <a:srgbClr val="FFFF00"/>
                </a:highlight>
                <a:latin typeface="Consolas" panose="020B0609020204030204" pitchFamily="49" charset="0"/>
              </a:rPr>
              <a:t>xyx8b</a:t>
            </a:r>
            <a:r>
              <a:rPr lang="en-US" sz="1400" b="0" dirty="0">
                <a:solidFill>
                  <a:srgbClr val="212121"/>
                </a:solidFill>
                <a:effectLst/>
                <a:latin typeface="Consolas" panose="020B0609020204030204" pitchFamily="49" charset="0"/>
              </a:rPr>
              <a:t>.</a:t>
            </a:r>
            <a:r>
              <a:rPr lang="en-US" sz="1400" b="0" dirty="0">
                <a:solidFill>
                  <a:srgbClr val="795E26"/>
                </a:solidFill>
                <a:effectLst/>
                <a:latin typeface="Consolas" panose="020B0609020204030204" pitchFamily="49" charset="0"/>
              </a:rPr>
              <a:t>CUSTOMER_IN_LOAN </a:t>
            </a:r>
            <a:r>
              <a:rPr lang="en-US" sz="1400" b="0" dirty="0">
                <a:solidFill>
                  <a:srgbClr val="0000FF"/>
                </a:solidFill>
                <a:effectLst/>
                <a:latin typeface="Consolas" panose="020B0609020204030204" pitchFamily="49" charset="0"/>
              </a:rPr>
              <a:t>VALUES</a:t>
            </a:r>
            <a:r>
              <a:rPr lang="en-US" sz="1400" b="0" dirty="0">
                <a:solidFill>
                  <a:srgbClr val="212121"/>
                </a:solidFill>
                <a:effectLst/>
                <a:latin typeface="Consolas" panose="020B0609020204030204" pitchFamily="49" charset="0"/>
              </a:rPr>
              <a:t> (</a:t>
            </a:r>
            <a:r>
              <a:rPr lang="en-US" sz="1400" b="0" dirty="0">
                <a:solidFill>
                  <a:srgbClr val="A31515"/>
                </a:solidFill>
                <a:effectLst/>
                <a:latin typeface="Consolas" panose="020B0609020204030204" pitchFamily="49" charset="0"/>
              </a:rPr>
              <a:t>'c057'</a:t>
            </a:r>
            <a:r>
              <a:rPr lang="en-US" sz="1400" b="0" dirty="0">
                <a:solidFill>
                  <a:srgbClr val="212121"/>
                </a:solidFill>
                <a:effectLst/>
                <a:latin typeface="Consolas" panose="020B0609020204030204" pitchFamily="49" charset="0"/>
              </a:rPr>
              <a:t>, </a:t>
            </a:r>
            <a:r>
              <a:rPr lang="en-US" sz="1400" b="0" dirty="0">
                <a:solidFill>
                  <a:srgbClr val="09885A"/>
                </a:solidFill>
                <a:effectLst/>
                <a:latin typeface="Consolas" panose="020B0609020204030204" pitchFamily="49" charset="0"/>
              </a:rPr>
              <a:t>1001</a:t>
            </a:r>
            <a:r>
              <a:rPr lang="en-US" sz="1400" b="0" dirty="0">
                <a:solidFill>
                  <a:srgbClr val="212121"/>
                </a:solidFill>
                <a:effectLst/>
                <a:latin typeface="Consolas" panose="020B0609020204030204" pitchFamily="49" charset="0"/>
              </a:rPr>
              <a:t>);</a:t>
            </a:r>
          </a:p>
          <a:p>
            <a:pPr marL="0" indent="0">
              <a:buNone/>
            </a:pPr>
            <a:endParaRPr lang="en-US" sz="1400" b="0" dirty="0">
              <a:solidFill>
                <a:srgbClr val="212121"/>
              </a:solidFill>
              <a:effectLst/>
              <a:latin typeface="Consolas" panose="020B0609020204030204" pitchFamily="49" charset="0"/>
            </a:endParaRPr>
          </a:p>
          <a:p>
            <a:pPr marL="0" indent="0">
              <a:buNone/>
            </a:pPr>
            <a:endParaRPr lang="en-US" sz="1400" b="0" dirty="0">
              <a:solidFill>
                <a:srgbClr val="212121"/>
              </a:solidFill>
              <a:effectLst/>
              <a:latin typeface="Consolas" panose="020B0609020204030204" pitchFamily="49" charset="0"/>
            </a:endParaRPr>
          </a:p>
          <a:p>
            <a:pPr marL="0" indent="0">
              <a:buNone/>
            </a:pPr>
            <a:endParaRPr lang="en-US" sz="1400" dirty="0">
              <a:solidFill>
                <a:srgbClr val="212121"/>
              </a:solidFill>
              <a:latin typeface="Consolas" panose="020B0609020204030204" pitchFamily="49" charset="0"/>
            </a:endParaRPr>
          </a:p>
          <a:p>
            <a:pPr marL="0" indent="0">
              <a:buNone/>
            </a:pPr>
            <a:endParaRPr lang="en-US" sz="1400" b="0" dirty="0">
              <a:solidFill>
                <a:srgbClr val="212121"/>
              </a:solidFill>
              <a:effectLst/>
              <a:latin typeface="Consolas" panose="020B0609020204030204" pitchFamily="49" charset="0"/>
            </a:endParaRPr>
          </a:p>
          <a:p>
            <a:pPr marL="0" indent="0">
              <a:buNone/>
            </a:pPr>
            <a:endParaRPr lang="en-US" sz="1400" dirty="0"/>
          </a:p>
          <a:p>
            <a:pPr marL="0" indent="0">
              <a:buNone/>
            </a:pPr>
            <a:endParaRPr lang="en-US" sz="1400" dirty="0"/>
          </a:p>
          <a:p>
            <a:pPr marL="0" indent="0">
              <a:buNone/>
            </a:pPr>
            <a:endParaRPr lang="en-US" sz="1400" dirty="0"/>
          </a:p>
        </p:txBody>
      </p:sp>
      <p:sp>
        <p:nvSpPr>
          <p:cNvPr id="5" name="Callout: Line 4">
            <a:extLst>
              <a:ext uri="{FF2B5EF4-FFF2-40B4-BE49-F238E27FC236}">
                <a16:creationId xmlns:a16="http://schemas.microsoft.com/office/drawing/2014/main" id="{0283D003-CFC9-47DE-B419-534A5F122906}"/>
              </a:ext>
            </a:extLst>
          </p:cNvPr>
          <p:cNvSpPr/>
          <p:nvPr/>
        </p:nvSpPr>
        <p:spPr>
          <a:xfrm>
            <a:off x="7717134" y="1312162"/>
            <a:ext cx="4355635" cy="1040063"/>
          </a:xfrm>
          <a:prstGeom prst="borderCallout1">
            <a:avLst>
              <a:gd name="adj1" fmla="val 10406"/>
              <a:gd name="adj2" fmla="val -5552"/>
              <a:gd name="adj3" fmla="val -2528"/>
              <a:gd name="adj4" fmla="val -90915"/>
            </a:avLst>
          </a:prstGeom>
          <a:solidFill>
            <a:srgbClr val="E3621B"/>
          </a:solidFill>
          <a:ln>
            <a:solidFill>
              <a:srgbClr val="E36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effectLst/>
              </a:rPr>
              <a:t>Critical: ALWAYS use your userId as part of the table name. We are all in the same DB and we cannot all use just LOAN…</a:t>
            </a:r>
          </a:p>
        </p:txBody>
      </p:sp>
      <p:sp>
        <p:nvSpPr>
          <p:cNvPr id="9" name="Callout: Line 8">
            <a:extLst>
              <a:ext uri="{FF2B5EF4-FFF2-40B4-BE49-F238E27FC236}">
                <a16:creationId xmlns:a16="http://schemas.microsoft.com/office/drawing/2014/main" id="{4DD2B55F-DC2E-41EA-BD60-A79D8FA97451}"/>
              </a:ext>
            </a:extLst>
          </p:cNvPr>
          <p:cNvSpPr/>
          <p:nvPr/>
        </p:nvSpPr>
        <p:spPr>
          <a:xfrm>
            <a:off x="9236227" y="5446786"/>
            <a:ext cx="2692958" cy="1177032"/>
          </a:xfrm>
          <a:prstGeom prst="borderCallout1">
            <a:avLst>
              <a:gd name="adj1" fmla="val 41614"/>
              <a:gd name="adj2" fmla="val -4660"/>
              <a:gd name="adj3" fmla="val 62329"/>
              <a:gd name="adj4" fmla="val -45439"/>
            </a:avLst>
          </a:prstGeom>
          <a:solidFill>
            <a:srgbClr val="E3621B"/>
          </a:solidFill>
          <a:ln>
            <a:solidFill>
              <a:srgbClr val="E36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effectLst/>
              </a:rPr>
              <a:t>Critical: the order of the data must be the same as the order of the columns in the table</a:t>
            </a:r>
          </a:p>
        </p:txBody>
      </p:sp>
      <p:sp>
        <p:nvSpPr>
          <p:cNvPr id="10" name="Callout: Line 9">
            <a:extLst>
              <a:ext uri="{FF2B5EF4-FFF2-40B4-BE49-F238E27FC236}">
                <a16:creationId xmlns:a16="http://schemas.microsoft.com/office/drawing/2014/main" id="{E55E744D-CDD9-4483-8BF8-9D4C1A6FCFE7}"/>
              </a:ext>
            </a:extLst>
          </p:cNvPr>
          <p:cNvSpPr/>
          <p:nvPr/>
        </p:nvSpPr>
        <p:spPr>
          <a:xfrm>
            <a:off x="5196673" y="4652387"/>
            <a:ext cx="1646255" cy="250290"/>
          </a:xfrm>
          <a:prstGeom prst="borderCallout1">
            <a:avLst>
              <a:gd name="adj1" fmla="val 41614"/>
              <a:gd name="adj2" fmla="val -4660"/>
              <a:gd name="adj3" fmla="val 174372"/>
              <a:gd name="adj4" fmla="val -98540"/>
            </a:avLst>
          </a:prstGeom>
          <a:solidFill>
            <a:srgbClr val="E3621B"/>
          </a:solidFill>
          <a:ln>
            <a:solidFill>
              <a:srgbClr val="E36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effectLst/>
              </a:rPr>
              <a:t>Composite PK</a:t>
            </a:r>
          </a:p>
        </p:txBody>
      </p:sp>
      <p:sp>
        <p:nvSpPr>
          <p:cNvPr id="4" name="Rectangle 3">
            <a:extLst>
              <a:ext uri="{FF2B5EF4-FFF2-40B4-BE49-F238E27FC236}">
                <a16:creationId xmlns:a16="http://schemas.microsoft.com/office/drawing/2014/main" id="{CDFAA000-4CF8-4372-B38D-241655AB46BC}"/>
              </a:ext>
            </a:extLst>
          </p:cNvPr>
          <p:cNvSpPr/>
          <p:nvPr/>
        </p:nvSpPr>
        <p:spPr>
          <a:xfrm>
            <a:off x="7396248" y="2738921"/>
            <a:ext cx="4573792" cy="2321169"/>
          </a:xfrm>
          <a:prstGeom prst="rect">
            <a:avLst/>
          </a:prstGeom>
          <a:solidFill>
            <a:srgbClr val="3A6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600" dirty="0">
                <a:effectLst/>
              </a:rPr>
              <a:t>COMMON DATA TYPES IN THE SQL SERVER</a:t>
            </a:r>
          </a:p>
          <a:p>
            <a:pPr marL="285750" indent="-285750" algn="l">
              <a:buFont typeface="Arial" panose="020B0604020202020204" pitchFamily="34" charset="0"/>
              <a:buChar char="•"/>
            </a:pPr>
            <a:r>
              <a:rPr lang="en-US" sz="1600" dirty="0">
                <a:effectLst/>
              </a:rPr>
              <a:t>integer =          integer</a:t>
            </a:r>
          </a:p>
          <a:p>
            <a:pPr marL="285750" indent="-285750" algn="l">
              <a:buFont typeface="Arial" panose="020B0604020202020204" pitchFamily="34" charset="0"/>
              <a:buChar char="•"/>
            </a:pPr>
            <a:r>
              <a:rPr lang="en-US" sz="1600" dirty="0">
                <a:effectLst/>
              </a:rPr>
              <a:t>decimal(X,Y) = decimal with max total X digits, 	            and Y digits after the decimal point </a:t>
            </a:r>
          </a:p>
          <a:p>
            <a:pPr marL="285750" indent="-285750" algn="l">
              <a:buFont typeface="Arial" panose="020B0604020202020204" pitchFamily="34" charset="0"/>
              <a:buChar char="•"/>
            </a:pPr>
            <a:r>
              <a:rPr lang="en-US" sz="1600" dirty="0">
                <a:effectLst/>
              </a:rPr>
              <a:t>Varchar(X) =    text of variable length up to X </a:t>
            </a:r>
            <a:br>
              <a:rPr lang="en-US" sz="1600" dirty="0">
                <a:effectLst/>
              </a:rPr>
            </a:br>
            <a:r>
              <a:rPr lang="en-US" sz="1600" dirty="0">
                <a:effectLst/>
              </a:rPr>
              <a:t>                          characters </a:t>
            </a:r>
          </a:p>
          <a:p>
            <a:pPr marL="285750" indent="-285750" algn="l">
              <a:buFont typeface="Arial" panose="020B0604020202020204" pitchFamily="34" charset="0"/>
              <a:buChar char="•"/>
            </a:pPr>
            <a:r>
              <a:rPr lang="en-US" sz="1600" dirty="0">
                <a:effectLst/>
              </a:rPr>
              <a:t>Money</a:t>
            </a:r>
          </a:p>
          <a:p>
            <a:pPr marL="285750" indent="-285750" algn="l">
              <a:buFont typeface="Arial" panose="020B0604020202020204" pitchFamily="34" charset="0"/>
              <a:buChar char="•"/>
            </a:pPr>
            <a:r>
              <a:rPr lang="en-US" sz="1600" dirty="0">
                <a:effectLst/>
              </a:rPr>
              <a:t>Datetime =      yyyy-mm-dd hh:mm:ss.000</a:t>
            </a:r>
          </a:p>
          <a:p>
            <a:pPr marL="285750" indent="-285750" algn="l">
              <a:buFont typeface="Arial" panose="020B0604020202020204" pitchFamily="34" charset="0"/>
              <a:buChar char="•"/>
            </a:pPr>
            <a:r>
              <a:rPr lang="en-US" sz="1600" dirty="0">
                <a:effectLst/>
              </a:rPr>
              <a:t>Bit =	            true/false</a:t>
            </a:r>
          </a:p>
        </p:txBody>
      </p:sp>
      <p:sp>
        <p:nvSpPr>
          <p:cNvPr id="6" name="Oval 5">
            <a:extLst>
              <a:ext uri="{FF2B5EF4-FFF2-40B4-BE49-F238E27FC236}">
                <a16:creationId xmlns:a16="http://schemas.microsoft.com/office/drawing/2014/main" id="{0E60737B-68EF-4CDD-8D48-59C35C1ACE91}"/>
              </a:ext>
            </a:extLst>
          </p:cNvPr>
          <p:cNvSpPr/>
          <p:nvPr/>
        </p:nvSpPr>
        <p:spPr>
          <a:xfrm>
            <a:off x="12015537" y="6716295"/>
            <a:ext cx="57232" cy="655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181386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451E8-EC7A-4B96-A197-636DF0399FA0}"/>
              </a:ext>
            </a:extLst>
          </p:cNvPr>
          <p:cNvSpPr>
            <a:spLocks noGrp="1"/>
          </p:cNvSpPr>
          <p:nvPr>
            <p:ph type="title"/>
          </p:nvPr>
        </p:nvSpPr>
        <p:spPr/>
        <p:txBody>
          <a:bodyPr/>
          <a:lstStyle/>
          <a:p>
            <a:r>
              <a:rPr lang="en-US" dirty="0"/>
              <a:t>What is a DB ‘view’?</a:t>
            </a:r>
          </a:p>
        </p:txBody>
      </p:sp>
      <p:sp>
        <p:nvSpPr>
          <p:cNvPr id="3" name="Text Placeholder 2">
            <a:extLst>
              <a:ext uri="{FF2B5EF4-FFF2-40B4-BE49-F238E27FC236}">
                <a16:creationId xmlns:a16="http://schemas.microsoft.com/office/drawing/2014/main" id="{7E5DBC65-77B8-41FB-9D9A-F2EF4EDCFEC2}"/>
              </a:ext>
            </a:extLst>
          </p:cNvPr>
          <p:cNvSpPr>
            <a:spLocks noGrp="1"/>
          </p:cNvSpPr>
          <p:nvPr>
            <p:ph type="body" sz="quarter" idx="10"/>
          </p:nvPr>
        </p:nvSpPr>
        <p:spPr>
          <a:xfrm>
            <a:off x="558800" y="1309329"/>
            <a:ext cx="11379200" cy="5283200"/>
          </a:xfrm>
        </p:spPr>
        <p:txBody>
          <a:bodyPr>
            <a:normAutofit fontScale="92500" lnSpcReduction="10000"/>
          </a:bodyPr>
          <a:lstStyle/>
          <a:p>
            <a:r>
              <a:rPr lang="en-US" sz="4400" dirty="0">
                <a:solidFill>
                  <a:srgbClr val="E3621B"/>
                </a:solidFill>
              </a:rPr>
              <a:t>A view is the result of a stored query. </a:t>
            </a:r>
            <a:r>
              <a:rPr lang="en-US" sz="4400" dirty="0"/>
              <a:t>It looks like a table, but it is not stored in the DB as a table. It is stored as a query (for efficiency).</a:t>
            </a:r>
            <a:br>
              <a:rPr lang="en-US" sz="4400" dirty="0"/>
            </a:br>
            <a:endParaRPr lang="en-US" sz="4400" dirty="0"/>
          </a:p>
          <a:p>
            <a:r>
              <a:rPr lang="en-US" sz="4400" dirty="0"/>
              <a:t>Users experience it as a regular select-only table, which </a:t>
            </a:r>
            <a:r>
              <a:rPr lang="en-US" sz="4400" dirty="0">
                <a:solidFill>
                  <a:srgbClr val="E3621B"/>
                </a:solidFill>
              </a:rPr>
              <a:t>simplifies the use </a:t>
            </a:r>
            <a:r>
              <a:rPr lang="en-US" sz="4400" dirty="0"/>
              <a:t>of the DB. </a:t>
            </a:r>
          </a:p>
          <a:p>
            <a:endParaRPr lang="en-US" sz="4400" dirty="0"/>
          </a:p>
          <a:p>
            <a:r>
              <a:rPr lang="en-US" sz="4400" dirty="0">
                <a:solidFill>
                  <a:srgbClr val="E3621B"/>
                </a:solidFill>
              </a:rPr>
              <a:t>Also privacy</a:t>
            </a:r>
            <a:r>
              <a:rPr lang="en-US" sz="4400" dirty="0"/>
              <a:t> and </a:t>
            </a:r>
            <a:r>
              <a:rPr lang="en-US" sz="4400" dirty="0">
                <a:solidFill>
                  <a:srgbClr val="E3621B"/>
                </a:solidFill>
              </a:rPr>
              <a:t>security</a:t>
            </a:r>
            <a:r>
              <a:rPr lang="en-US" sz="4400" dirty="0"/>
              <a:t> of data.</a:t>
            </a:r>
          </a:p>
        </p:txBody>
      </p:sp>
    </p:spTree>
    <p:extLst>
      <p:ext uri="{BB962C8B-B14F-4D97-AF65-F5344CB8AC3E}">
        <p14:creationId xmlns:p14="http://schemas.microsoft.com/office/powerpoint/2010/main" val="213826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E7870-DE1C-477E-871F-13A10A931C30}"/>
              </a:ext>
            </a:extLst>
          </p:cNvPr>
          <p:cNvSpPr>
            <a:spLocks noGrp="1"/>
          </p:cNvSpPr>
          <p:nvPr>
            <p:ph type="title"/>
          </p:nvPr>
        </p:nvSpPr>
        <p:spPr/>
        <p:txBody>
          <a:bodyPr/>
          <a:lstStyle/>
          <a:p>
            <a:r>
              <a:rPr lang="en-US" dirty="0"/>
              <a:t>Example DB view</a:t>
            </a:r>
          </a:p>
        </p:txBody>
      </p:sp>
      <p:sp>
        <p:nvSpPr>
          <p:cNvPr id="3" name="Text Placeholder 2">
            <a:extLst>
              <a:ext uri="{FF2B5EF4-FFF2-40B4-BE49-F238E27FC236}">
                <a16:creationId xmlns:a16="http://schemas.microsoft.com/office/drawing/2014/main" id="{83C0A957-7097-4118-B119-2A89B92581D0}"/>
              </a:ext>
            </a:extLst>
          </p:cNvPr>
          <p:cNvSpPr>
            <a:spLocks noGrp="1"/>
          </p:cNvSpPr>
          <p:nvPr>
            <p:ph type="body" sz="quarter" idx="10"/>
          </p:nvPr>
        </p:nvSpPr>
        <p:spPr>
          <a:xfrm>
            <a:off x="558800" y="1253958"/>
            <a:ext cx="11379200" cy="5178926"/>
          </a:xfrm>
        </p:spPr>
        <p:txBody>
          <a:bodyPr>
            <a:normAutofit/>
          </a:bodyPr>
          <a:lstStyle/>
          <a:p>
            <a:pPr marL="0" indent="0">
              <a:buNone/>
            </a:pPr>
            <a:r>
              <a:rPr lang="en-US" sz="2800" dirty="0"/>
              <a:t>When selected, this view shows the top three customers at the bank.</a:t>
            </a:r>
            <a:br>
              <a:rPr lang="en-US" sz="2800" dirty="0"/>
            </a:br>
            <a:endParaRPr lang="en-US" sz="2800" dirty="0"/>
          </a:p>
          <a:p>
            <a:pPr marL="0" indent="0">
              <a:buNone/>
            </a:pPr>
            <a:r>
              <a:rPr lang="en-US" sz="2000" b="0" dirty="0">
                <a:solidFill>
                  <a:srgbClr val="0000FF"/>
                </a:solidFill>
                <a:effectLst/>
                <a:latin typeface="Consolas" panose="020B0609020204030204" pitchFamily="49" charset="0"/>
              </a:rPr>
              <a:t>CREATE</a:t>
            </a:r>
            <a:r>
              <a:rPr lang="en-US" sz="2000" b="0" dirty="0">
                <a:solidFill>
                  <a:srgbClr val="212121"/>
                </a:solidFill>
                <a:effectLst/>
                <a:latin typeface="Consolas" panose="020B0609020204030204" pitchFamily="49" charset="0"/>
              </a:rPr>
              <a:t> </a:t>
            </a:r>
            <a:r>
              <a:rPr lang="en-US" sz="2000" b="0" dirty="0">
                <a:solidFill>
                  <a:srgbClr val="0000FF"/>
                </a:solidFill>
                <a:effectLst/>
                <a:latin typeface="Consolas" panose="020B0609020204030204" pitchFamily="49" charset="0"/>
              </a:rPr>
              <a:t>VIEW</a:t>
            </a:r>
            <a:r>
              <a:rPr lang="en-US" sz="2000" b="0" dirty="0">
                <a:solidFill>
                  <a:srgbClr val="212121"/>
                </a:solidFill>
                <a:effectLst/>
                <a:latin typeface="Consolas" panose="020B0609020204030204" pitchFamily="49" charset="0"/>
              </a:rPr>
              <a:t> </a:t>
            </a:r>
            <a:r>
              <a:rPr lang="en-US" sz="2000" b="0" dirty="0">
                <a:solidFill>
                  <a:srgbClr val="212121"/>
                </a:solidFill>
                <a:effectLst/>
                <a:highlight>
                  <a:srgbClr val="FFFF00"/>
                </a:highlight>
                <a:latin typeface="Consolas" panose="020B0609020204030204" pitchFamily="49" charset="0"/>
              </a:rPr>
              <a:t>xyx8b.</a:t>
            </a:r>
            <a:r>
              <a:rPr lang="en-US" sz="2000" b="0" dirty="0">
                <a:solidFill>
                  <a:srgbClr val="795E26"/>
                </a:solidFill>
                <a:effectLst/>
                <a:latin typeface="Consolas" panose="020B0609020204030204" pitchFamily="49" charset="0"/>
              </a:rPr>
              <a:t>Top_Three_Loan_Officers</a:t>
            </a:r>
            <a:r>
              <a:rPr lang="en-US" sz="2000" b="0" dirty="0">
                <a:solidFill>
                  <a:srgbClr val="212121"/>
                </a:solidFill>
                <a:effectLst/>
                <a:latin typeface="Consolas" panose="020B0609020204030204" pitchFamily="49" charset="0"/>
              </a:rPr>
              <a:t> </a:t>
            </a:r>
            <a:r>
              <a:rPr lang="en-US" sz="2000" b="0" dirty="0">
                <a:solidFill>
                  <a:srgbClr val="0000FF"/>
                </a:solidFill>
                <a:effectLst/>
                <a:latin typeface="Consolas" panose="020B0609020204030204" pitchFamily="49" charset="0"/>
              </a:rPr>
              <a:t>AS</a:t>
            </a:r>
            <a:endParaRPr lang="en-US" sz="2000" b="0" dirty="0">
              <a:solidFill>
                <a:srgbClr val="212121"/>
              </a:solidFill>
              <a:effectLst/>
              <a:latin typeface="Consolas" panose="020B0609020204030204" pitchFamily="49" charset="0"/>
            </a:endParaRPr>
          </a:p>
          <a:p>
            <a:pPr marL="0" indent="0">
              <a:buNone/>
            </a:pPr>
            <a:r>
              <a:rPr lang="en-US" sz="2000" b="0" dirty="0">
                <a:solidFill>
                  <a:srgbClr val="212121"/>
                </a:solidFill>
                <a:effectLst/>
                <a:latin typeface="Consolas" panose="020B0609020204030204" pitchFamily="49" charset="0"/>
              </a:rPr>
              <a:t>    </a:t>
            </a:r>
            <a:r>
              <a:rPr lang="en-US" sz="2000" b="0" dirty="0">
                <a:solidFill>
                  <a:srgbClr val="0000FF"/>
                </a:solidFill>
                <a:effectLst/>
                <a:latin typeface="Consolas" panose="020B0609020204030204" pitchFamily="49" charset="0"/>
              </a:rPr>
              <a:t>SELECT</a:t>
            </a:r>
            <a:r>
              <a:rPr lang="en-US" sz="2000" b="0" dirty="0">
                <a:solidFill>
                  <a:srgbClr val="212121"/>
                </a:solidFill>
                <a:effectLst/>
                <a:latin typeface="Consolas" panose="020B0609020204030204" pitchFamily="49" charset="0"/>
              </a:rPr>
              <a:t> </a:t>
            </a:r>
            <a:r>
              <a:rPr lang="en-US" sz="2000" b="0" dirty="0">
                <a:solidFill>
                  <a:srgbClr val="0000FF"/>
                </a:solidFill>
                <a:effectLst/>
                <a:latin typeface="Consolas" panose="020B0609020204030204" pitchFamily="49" charset="0"/>
              </a:rPr>
              <a:t>TOP</a:t>
            </a:r>
            <a:r>
              <a:rPr lang="en-US" sz="2000" b="0" dirty="0">
                <a:solidFill>
                  <a:srgbClr val="212121"/>
                </a:solidFill>
                <a:effectLst/>
                <a:latin typeface="Consolas" panose="020B0609020204030204" pitchFamily="49" charset="0"/>
              </a:rPr>
              <a:t> </a:t>
            </a:r>
            <a:r>
              <a:rPr lang="en-US" sz="2000" b="0" dirty="0">
                <a:solidFill>
                  <a:srgbClr val="09885A"/>
                </a:solidFill>
                <a:effectLst/>
                <a:latin typeface="Consolas" panose="020B0609020204030204" pitchFamily="49" charset="0"/>
              </a:rPr>
              <a:t>3</a:t>
            </a:r>
            <a:r>
              <a:rPr lang="en-US" sz="2000" b="0" dirty="0">
                <a:solidFill>
                  <a:srgbClr val="212121"/>
                </a:solidFill>
                <a:effectLst/>
                <a:latin typeface="Consolas" panose="020B0609020204030204" pitchFamily="49" charset="0"/>
              </a:rPr>
              <a:t> f_name, l_name, lo.lo_id</a:t>
            </a:r>
          </a:p>
          <a:p>
            <a:pPr marL="0" indent="0">
              <a:buNone/>
            </a:pPr>
            <a:r>
              <a:rPr lang="en-US" sz="2000" b="0" dirty="0">
                <a:solidFill>
                  <a:srgbClr val="212121"/>
                </a:solidFill>
                <a:effectLst/>
                <a:latin typeface="Consolas" panose="020B0609020204030204" pitchFamily="49" charset="0"/>
              </a:rPr>
              <a:t>    </a:t>
            </a:r>
            <a:r>
              <a:rPr lang="en-US" sz="2000" b="0" dirty="0">
                <a:solidFill>
                  <a:srgbClr val="0000FF"/>
                </a:solidFill>
                <a:effectLst/>
                <a:latin typeface="Consolas" panose="020B0609020204030204" pitchFamily="49" charset="0"/>
              </a:rPr>
              <a:t>FROM</a:t>
            </a:r>
            <a:r>
              <a:rPr lang="en-US" sz="2000" b="0" dirty="0">
                <a:solidFill>
                  <a:srgbClr val="212121"/>
                </a:solidFill>
                <a:effectLst/>
                <a:latin typeface="Consolas" panose="020B0609020204030204" pitchFamily="49" charset="0"/>
              </a:rPr>
              <a:t> LOAN_OFFICER lo, LOAN l</a:t>
            </a:r>
          </a:p>
          <a:p>
            <a:pPr marL="0" indent="0">
              <a:buNone/>
            </a:pPr>
            <a:r>
              <a:rPr lang="en-US" sz="2000" b="0" dirty="0">
                <a:solidFill>
                  <a:srgbClr val="212121"/>
                </a:solidFill>
                <a:effectLst/>
                <a:latin typeface="Consolas" panose="020B0609020204030204" pitchFamily="49" charset="0"/>
              </a:rPr>
              <a:t>    </a:t>
            </a:r>
            <a:r>
              <a:rPr lang="en-US" sz="2000" b="0" dirty="0">
                <a:solidFill>
                  <a:srgbClr val="0000FF"/>
                </a:solidFill>
                <a:effectLst/>
                <a:latin typeface="Consolas" panose="020B0609020204030204" pitchFamily="49" charset="0"/>
              </a:rPr>
              <a:t>WHERE</a:t>
            </a:r>
            <a:r>
              <a:rPr lang="en-US" sz="2000" b="0" dirty="0">
                <a:solidFill>
                  <a:srgbClr val="212121"/>
                </a:solidFill>
                <a:effectLst/>
                <a:latin typeface="Consolas" panose="020B0609020204030204" pitchFamily="49" charset="0"/>
              </a:rPr>
              <a:t> lo.lo_id </a:t>
            </a:r>
            <a:r>
              <a:rPr lang="en-US" sz="2000" b="0" dirty="0">
                <a:solidFill>
                  <a:srgbClr val="000000"/>
                </a:solidFill>
                <a:effectLst/>
                <a:latin typeface="Consolas" panose="020B0609020204030204" pitchFamily="49" charset="0"/>
              </a:rPr>
              <a:t>=</a:t>
            </a:r>
            <a:r>
              <a:rPr lang="en-US" sz="2000" b="0" dirty="0">
                <a:solidFill>
                  <a:srgbClr val="212121"/>
                </a:solidFill>
                <a:effectLst/>
                <a:latin typeface="Consolas" panose="020B0609020204030204" pitchFamily="49" charset="0"/>
              </a:rPr>
              <a:t> l.lo_id</a:t>
            </a:r>
          </a:p>
          <a:p>
            <a:pPr marL="0" indent="0">
              <a:buNone/>
            </a:pPr>
            <a:r>
              <a:rPr lang="en-US" sz="2000" b="0" dirty="0">
                <a:solidFill>
                  <a:srgbClr val="212121"/>
                </a:solidFill>
                <a:effectLst/>
                <a:latin typeface="Consolas" panose="020B0609020204030204" pitchFamily="49" charset="0"/>
              </a:rPr>
              <a:t>    </a:t>
            </a:r>
            <a:r>
              <a:rPr lang="en-US" sz="2000" b="0" dirty="0">
                <a:solidFill>
                  <a:srgbClr val="0000FF"/>
                </a:solidFill>
                <a:effectLst/>
                <a:latin typeface="Consolas" panose="020B0609020204030204" pitchFamily="49" charset="0"/>
              </a:rPr>
              <a:t>GROUP BY</a:t>
            </a:r>
            <a:r>
              <a:rPr lang="en-US" sz="2000" b="0" dirty="0">
                <a:solidFill>
                  <a:srgbClr val="212121"/>
                </a:solidFill>
                <a:effectLst/>
                <a:latin typeface="Consolas" panose="020B0609020204030204" pitchFamily="49" charset="0"/>
              </a:rPr>
              <a:t> f_name, l_name, lo.lo_id</a:t>
            </a:r>
          </a:p>
          <a:p>
            <a:pPr marL="0" indent="0">
              <a:buNone/>
            </a:pPr>
            <a:r>
              <a:rPr lang="en-US" sz="2000" b="0" dirty="0">
                <a:solidFill>
                  <a:srgbClr val="212121"/>
                </a:solidFill>
                <a:effectLst/>
                <a:latin typeface="Consolas" panose="020B0609020204030204" pitchFamily="49" charset="0"/>
              </a:rPr>
              <a:t>    </a:t>
            </a:r>
            <a:r>
              <a:rPr lang="en-US" sz="2000" b="0" dirty="0">
                <a:solidFill>
                  <a:srgbClr val="0000FF"/>
                </a:solidFill>
                <a:effectLst/>
                <a:latin typeface="Consolas" panose="020B0609020204030204" pitchFamily="49" charset="0"/>
              </a:rPr>
              <a:t>ORDER BY</a:t>
            </a:r>
            <a:r>
              <a:rPr lang="en-US" sz="2000" b="0" dirty="0">
                <a:solidFill>
                  <a:srgbClr val="212121"/>
                </a:solidFill>
                <a:effectLst/>
                <a:latin typeface="Consolas" panose="020B0609020204030204" pitchFamily="49" charset="0"/>
              </a:rPr>
              <a:t> </a:t>
            </a:r>
            <a:r>
              <a:rPr lang="en-US" sz="2000" b="0" dirty="0">
                <a:solidFill>
                  <a:srgbClr val="795E26"/>
                </a:solidFill>
                <a:effectLst/>
                <a:latin typeface="Consolas" panose="020B0609020204030204" pitchFamily="49" charset="0"/>
              </a:rPr>
              <a:t>sum</a:t>
            </a:r>
            <a:r>
              <a:rPr lang="en-US" sz="2000" b="0" dirty="0">
                <a:solidFill>
                  <a:srgbClr val="212121"/>
                </a:solidFill>
                <a:effectLst/>
                <a:latin typeface="Consolas" panose="020B0609020204030204" pitchFamily="49" charset="0"/>
              </a:rPr>
              <a:t>(principal) </a:t>
            </a:r>
            <a:r>
              <a:rPr lang="en-US" sz="2000" b="0" dirty="0">
                <a:solidFill>
                  <a:srgbClr val="0000FF"/>
                </a:solidFill>
                <a:effectLst/>
                <a:latin typeface="Consolas" panose="020B0609020204030204" pitchFamily="49" charset="0"/>
              </a:rPr>
              <a:t>desc</a:t>
            </a:r>
            <a:endParaRPr lang="en-US" sz="2000" b="0" dirty="0">
              <a:solidFill>
                <a:srgbClr val="212121"/>
              </a:solidFill>
              <a:effectLst/>
              <a:latin typeface="Consolas" panose="020B0609020204030204" pitchFamily="49" charset="0"/>
            </a:endParaRPr>
          </a:p>
          <a:p>
            <a:pPr marL="0" indent="0">
              <a:buNone/>
            </a:pPr>
            <a:endParaRPr lang="en-US" sz="2000" b="0" dirty="0">
              <a:solidFill>
                <a:srgbClr val="212121"/>
              </a:solidFill>
              <a:effectLst/>
              <a:latin typeface="Consolas" panose="020B0609020204030204" pitchFamily="49" charset="0"/>
            </a:endParaRPr>
          </a:p>
          <a:p>
            <a:pPr marL="0" indent="0">
              <a:buNone/>
            </a:pPr>
            <a:br>
              <a:rPr lang="en-US" sz="2000" b="0" dirty="0">
                <a:solidFill>
                  <a:srgbClr val="212121"/>
                </a:solidFill>
                <a:effectLst/>
                <a:latin typeface="Consolas" panose="020B0609020204030204" pitchFamily="49" charset="0"/>
              </a:rPr>
            </a:br>
            <a:r>
              <a:rPr lang="en-US" sz="2000" b="0" dirty="0">
                <a:solidFill>
                  <a:srgbClr val="0000FF"/>
                </a:solidFill>
                <a:effectLst/>
                <a:latin typeface="Consolas" panose="020B0609020204030204" pitchFamily="49" charset="0"/>
              </a:rPr>
              <a:t>SELECT</a:t>
            </a:r>
            <a:r>
              <a:rPr lang="en-US" sz="2000" b="0" dirty="0">
                <a:solidFill>
                  <a:srgbClr val="212121"/>
                </a:solidFill>
                <a:effectLst/>
                <a:latin typeface="Consolas" panose="020B0609020204030204" pitchFamily="49" charset="0"/>
              </a:rPr>
              <a:t> </a:t>
            </a:r>
            <a:r>
              <a:rPr lang="en-US" sz="2000" b="0" dirty="0">
                <a:solidFill>
                  <a:srgbClr val="000000"/>
                </a:solidFill>
                <a:effectLst/>
                <a:latin typeface="Consolas" panose="020B0609020204030204" pitchFamily="49" charset="0"/>
              </a:rPr>
              <a:t>*</a:t>
            </a:r>
            <a:r>
              <a:rPr lang="en-US" sz="2000" b="0" dirty="0">
                <a:solidFill>
                  <a:srgbClr val="212121"/>
                </a:solidFill>
                <a:effectLst/>
                <a:latin typeface="Consolas" panose="020B0609020204030204" pitchFamily="49" charset="0"/>
              </a:rPr>
              <a:t> </a:t>
            </a:r>
            <a:r>
              <a:rPr lang="en-US" sz="2000" b="0" dirty="0">
                <a:solidFill>
                  <a:srgbClr val="0000FF"/>
                </a:solidFill>
                <a:effectLst/>
                <a:latin typeface="Consolas" panose="020B0609020204030204" pitchFamily="49" charset="0"/>
              </a:rPr>
              <a:t>from</a:t>
            </a:r>
            <a:r>
              <a:rPr lang="en-US" sz="2000" b="0" dirty="0">
                <a:solidFill>
                  <a:srgbClr val="212121"/>
                </a:solidFill>
                <a:effectLst/>
                <a:latin typeface="Consolas" panose="020B0609020204030204" pitchFamily="49" charset="0"/>
              </a:rPr>
              <a:t> </a:t>
            </a:r>
            <a:r>
              <a:rPr lang="en-US" sz="2000" b="0" dirty="0">
                <a:solidFill>
                  <a:srgbClr val="212121"/>
                </a:solidFill>
                <a:effectLst/>
                <a:highlight>
                  <a:srgbClr val="FFFF00"/>
                </a:highlight>
                <a:latin typeface="Consolas" panose="020B0609020204030204" pitchFamily="49" charset="0"/>
              </a:rPr>
              <a:t>xyx8b.</a:t>
            </a:r>
            <a:r>
              <a:rPr lang="en-US" sz="2000" b="0" dirty="0">
                <a:solidFill>
                  <a:srgbClr val="212121"/>
                </a:solidFill>
                <a:effectLst/>
                <a:latin typeface="Consolas" panose="020B0609020204030204" pitchFamily="49" charset="0"/>
              </a:rPr>
              <a:t>Top_Three_Loan_Officers</a:t>
            </a:r>
            <a:br>
              <a:rPr lang="en-US" sz="2000" b="0" dirty="0">
                <a:solidFill>
                  <a:srgbClr val="212121"/>
                </a:solidFill>
                <a:effectLst/>
                <a:latin typeface="Consolas" panose="020B0609020204030204" pitchFamily="49" charset="0"/>
              </a:rPr>
            </a:br>
            <a:endParaRPr lang="en-US" sz="2000" b="0" dirty="0">
              <a:solidFill>
                <a:srgbClr val="212121"/>
              </a:solidFill>
              <a:effectLst/>
              <a:latin typeface="Consolas" panose="020B0609020204030204" pitchFamily="49" charset="0"/>
            </a:endParaRPr>
          </a:p>
          <a:p>
            <a:pPr marL="0" indent="0">
              <a:buNone/>
            </a:pPr>
            <a:r>
              <a:rPr lang="en-US" sz="2000" b="0" dirty="0">
                <a:solidFill>
                  <a:srgbClr val="0000FF"/>
                </a:solidFill>
                <a:effectLst/>
                <a:latin typeface="Consolas" panose="020B0609020204030204" pitchFamily="49" charset="0"/>
              </a:rPr>
              <a:t>DROP</a:t>
            </a:r>
            <a:r>
              <a:rPr lang="en-US" sz="2000" b="0" dirty="0">
                <a:solidFill>
                  <a:srgbClr val="212121"/>
                </a:solidFill>
                <a:effectLst/>
                <a:latin typeface="Consolas" panose="020B0609020204030204" pitchFamily="49" charset="0"/>
              </a:rPr>
              <a:t> </a:t>
            </a:r>
            <a:r>
              <a:rPr lang="en-US" sz="2000" b="0" dirty="0">
                <a:solidFill>
                  <a:srgbClr val="0000FF"/>
                </a:solidFill>
                <a:effectLst/>
                <a:latin typeface="Consolas" panose="020B0609020204030204" pitchFamily="49" charset="0"/>
              </a:rPr>
              <a:t>VIEW</a:t>
            </a:r>
            <a:r>
              <a:rPr lang="en-US" sz="2000" b="0" dirty="0">
                <a:solidFill>
                  <a:srgbClr val="212121"/>
                </a:solidFill>
                <a:effectLst/>
                <a:latin typeface="Consolas" panose="020B0609020204030204" pitchFamily="49" charset="0"/>
              </a:rPr>
              <a:t> </a:t>
            </a:r>
            <a:r>
              <a:rPr lang="en-US" sz="2000" b="0" dirty="0">
                <a:solidFill>
                  <a:srgbClr val="212121"/>
                </a:solidFill>
                <a:effectLst/>
                <a:highlight>
                  <a:srgbClr val="FFFF00"/>
                </a:highlight>
                <a:latin typeface="Consolas" panose="020B0609020204030204" pitchFamily="49" charset="0"/>
              </a:rPr>
              <a:t>xyx8b.</a:t>
            </a:r>
            <a:r>
              <a:rPr lang="en-US" sz="2000" b="0" dirty="0">
                <a:solidFill>
                  <a:srgbClr val="212121"/>
                </a:solidFill>
                <a:effectLst/>
                <a:latin typeface="Consolas" panose="020B0609020204030204" pitchFamily="49" charset="0"/>
              </a:rPr>
              <a:t>Top_Three_Loan_Officers</a:t>
            </a:r>
          </a:p>
          <a:p>
            <a:pPr marL="0" indent="0">
              <a:buNone/>
            </a:pPr>
            <a:endParaRPr lang="en-US" sz="2800" dirty="0"/>
          </a:p>
          <a:p>
            <a:endParaRPr lang="en-US" sz="2800" dirty="0"/>
          </a:p>
          <a:p>
            <a:endParaRPr lang="en-US" sz="2800" dirty="0"/>
          </a:p>
        </p:txBody>
      </p:sp>
      <p:sp>
        <p:nvSpPr>
          <p:cNvPr id="5" name="Callout: Line 4">
            <a:extLst>
              <a:ext uri="{FF2B5EF4-FFF2-40B4-BE49-F238E27FC236}">
                <a16:creationId xmlns:a16="http://schemas.microsoft.com/office/drawing/2014/main" id="{0283D003-CFC9-47DE-B419-534A5F122906}"/>
              </a:ext>
            </a:extLst>
          </p:cNvPr>
          <p:cNvSpPr/>
          <p:nvPr/>
        </p:nvSpPr>
        <p:spPr>
          <a:xfrm>
            <a:off x="7814787" y="1859944"/>
            <a:ext cx="4089679" cy="1393386"/>
          </a:xfrm>
          <a:prstGeom prst="borderCallout1">
            <a:avLst>
              <a:gd name="adj1" fmla="val 15024"/>
              <a:gd name="adj2" fmla="val -2591"/>
              <a:gd name="adj3" fmla="val 27965"/>
              <a:gd name="adj4" fmla="val -25592"/>
            </a:avLst>
          </a:prstGeom>
          <a:solidFill>
            <a:srgbClr val="E3621B"/>
          </a:solidFill>
          <a:ln>
            <a:solidFill>
              <a:srgbClr val="E36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effectLst/>
              </a:rPr>
              <a:t>This is the command to create the view. Critical: ALWAYS use your userId as part of the view name. We are all in the same DB and we cannot duplicate names.</a:t>
            </a:r>
          </a:p>
        </p:txBody>
      </p:sp>
      <p:grpSp>
        <p:nvGrpSpPr>
          <p:cNvPr id="4" name="Group 3">
            <a:extLst>
              <a:ext uri="{FF2B5EF4-FFF2-40B4-BE49-F238E27FC236}">
                <a16:creationId xmlns:a16="http://schemas.microsoft.com/office/drawing/2014/main" id="{607E6775-EE3E-4A92-B64E-D5888D752C3E}"/>
              </a:ext>
            </a:extLst>
          </p:cNvPr>
          <p:cNvGrpSpPr/>
          <p:nvPr/>
        </p:nvGrpSpPr>
        <p:grpSpPr>
          <a:xfrm>
            <a:off x="6438231" y="2589463"/>
            <a:ext cx="5157816" cy="2420875"/>
            <a:chOff x="6438231" y="2589463"/>
            <a:chExt cx="5157816" cy="2420875"/>
          </a:xfrm>
        </p:grpSpPr>
        <p:sp>
          <p:nvSpPr>
            <p:cNvPr id="6" name="Callout: Line 5">
              <a:extLst>
                <a:ext uri="{FF2B5EF4-FFF2-40B4-BE49-F238E27FC236}">
                  <a16:creationId xmlns:a16="http://schemas.microsoft.com/office/drawing/2014/main" id="{BA57AD1E-A935-4647-B424-E48DDA207D39}"/>
                </a:ext>
              </a:extLst>
            </p:cNvPr>
            <p:cNvSpPr/>
            <p:nvPr/>
          </p:nvSpPr>
          <p:spPr>
            <a:xfrm>
              <a:off x="8123208" y="4296214"/>
              <a:ext cx="3472839" cy="714124"/>
            </a:xfrm>
            <a:prstGeom prst="borderCallout1">
              <a:avLst>
                <a:gd name="adj1" fmla="val 36492"/>
                <a:gd name="adj2" fmla="val -6030"/>
                <a:gd name="adj3" fmla="val -122186"/>
                <a:gd name="adj4" fmla="val -44259"/>
              </a:avLst>
            </a:prstGeom>
            <a:solidFill>
              <a:srgbClr val="E3621B"/>
            </a:solidFill>
            <a:ln w="28575">
              <a:solidFill>
                <a:srgbClr val="E36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effectLst/>
                </a:rPr>
                <a:t>This is the query that is executed every time the view is invoked</a:t>
              </a:r>
            </a:p>
          </p:txBody>
        </p:sp>
        <p:sp>
          <p:nvSpPr>
            <p:cNvPr id="7" name="Right Brace 6">
              <a:extLst>
                <a:ext uri="{FF2B5EF4-FFF2-40B4-BE49-F238E27FC236}">
                  <a16:creationId xmlns:a16="http://schemas.microsoft.com/office/drawing/2014/main" id="{62CCDBDF-4667-4502-8020-0C82212358ED}"/>
                </a:ext>
              </a:extLst>
            </p:cNvPr>
            <p:cNvSpPr/>
            <p:nvPr/>
          </p:nvSpPr>
          <p:spPr>
            <a:xfrm>
              <a:off x="6438231" y="2589463"/>
              <a:ext cx="139031" cy="1679074"/>
            </a:xfrm>
            <a:prstGeom prst="rightBrace">
              <a:avLst>
                <a:gd name="adj1" fmla="val 0"/>
                <a:gd name="adj2" fmla="val 50000"/>
              </a:avLst>
            </a:prstGeom>
            <a:ln w="28575">
              <a:solidFill>
                <a:srgbClr val="E3621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8" name="Callout: Line 7">
            <a:extLst>
              <a:ext uri="{FF2B5EF4-FFF2-40B4-BE49-F238E27FC236}">
                <a16:creationId xmlns:a16="http://schemas.microsoft.com/office/drawing/2014/main" id="{36873FB7-5343-4666-A2D8-56356B27DB31}"/>
              </a:ext>
            </a:extLst>
          </p:cNvPr>
          <p:cNvSpPr/>
          <p:nvPr/>
        </p:nvSpPr>
        <p:spPr>
          <a:xfrm>
            <a:off x="8971677" y="5516061"/>
            <a:ext cx="2966323" cy="411100"/>
          </a:xfrm>
          <a:prstGeom prst="borderCallout1">
            <a:avLst>
              <a:gd name="adj1" fmla="val 36492"/>
              <a:gd name="adj2" fmla="val -6030"/>
              <a:gd name="adj3" fmla="val -45998"/>
              <a:gd name="adj4" fmla="val -74830"/>
            </a:avLst>
          </a:prstGeom>
          <a:solidFill>
            <a:srgbClr val="E3621B"/>
          </a:solidFill>
          <a:ln>
            <a:solidFill>
              <a:srgbClr val="E36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effectLst/>
              </a:rPr>
              <a:t>This visualizes the data</a:t>
            </a:r>
          </a:p>
        </p:txBody>
      </p:sp>
      <p:sp>
        <p:nvSpPr>
          <p:cNvPr id="9" name="Callout: Line 8">
            <a:extLst>
              <a:ext uri="{FF2B5EF4-FFF2-40B4-BE49-F238E27FC236}">
                <a16:creationId xmlns:a16="http://schemas.microsoft.com/office/drawing/2014/main" id="{4DD2B55F-DC2E-41EA-BD60-A79D8FA97451}"/>
              </a:ext>
            </a:extLst>
          </p:cNvPr>
          <p:cNvSpPr/>
          <p:nvPr/>
        </p:nvSpPr>
        <p:spPr>
          <a:xfrm>
            <a:off x="8123208" y="6219930"/>
            <a:ext cx="2737296" cy="411100"/>
          </a:xfrm>
          <a:prstGeom prst="borderCallout1">
            <a:avLst>
              <a:gd name="adj1" fmla="val 36492"/>
              <a:gd name="adj2" fmla="val -6030"/>
              <a:gd name="adj3" fmla="val -55450"/>
              <a:gd name="adj4" fmla="val -72394"/>
            </a:avLst>
          </a:prstGeom>
          <a:solidFill>
            <a:srgbClr val="E3621B"/>
          </a:solidFill>
          <a:ln>
            <a:solidFill>
              <a:srgbClr val="E36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effectLst/>
              </a:rPr>
              <a:t>This deletes the view</a:t>
            </a:r>
          </a:p>
        </p:txBody>
      </p:sp>
      <p:sp>
        <p:nvSpPr>
          <p:cNvPr id="10" name="Rectangle 9">
            <a:extLst>
              <a:ext uri="{FF2B5EF4-FFF2-40B4-BE49-F238E27FC236}">
                <a16:creationId xmlns:a16="http://schemas.microsoft.com/office/drawing/2014/main" id="{05FA371B-6060-488A-8BE2-613977435AC3}"/>
              </a:ext>
            </a:extLst>
          </p:cNvPr>
          <p:cNvSpPr/>
          <p:nvPr/>
        </p:nvSpPr>
        <p:spPr>
          <a:xfrm>
            <a:off x="489284" y="2069899"/>
            <a:ext cx="6301874" cy="470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grpSp>
        <p:nvGrpSpPr>
          <p:cNvPr id="16" name="Group 15">
            <a:extLst>
              <a:ext uri="{FF2B5EF4-FFF2-40B4-BE49-F238E27FC236}">
                <a16:creationId xmlns:a16="http://schemas.microsoft.com/office/drawing/2014/main" id="{4EA6ABF3-DE34-42BD-873E-8483E8FF67CE}"/>
              </a:ext>
            </a:extLst>
          </p:cNvPr>
          <p:cNvGrpSpPr/>
          <p:nvPr/>
        </p:nvGrpSpPr>
        <p:grpSpPr>
          <a:xfrm>
            <a:off x="628316" y="5045493"/>
            <a:ext cx="6023810" cy="1116952"/>
            <a:chOff x="628316" y="5045493"/>
            <a:chExt cx="6023810" cy="1116952"/>
          </a:xfrm>
          <a:solidFill>
            <a:schemeClr val="bg1"/>
          </a:solidFill>
        </p:grpSpPr>
        <p:sp>
          <p:nvSpPr>
            <p:cNvPr id="12" name="Rectangle 11">
              <a:extLst>
                <a:ext uri="{FF2B5EF4-FFF2-40B4-BE49-F238E27FC236}">
                  <a16:creationId xmlns:a16="http://schemas.microsoft.com/office/drawing/2014/main" id="{58C9A1DA-E5FC-40E7-8BD5-A19251403BB4}"/>
                </a:ext>
              </a:extLst>
            </p:cNvPr>
            <p:cNvSpPr/>
            <p:nvPr/>
          </p:nvSpPr>
          <p:spPr>
            <a:xfrm>
              <a:off x="628316" y="5045493"/>
              <a:ext cx="6023810" cy="4705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sp>
          <p:nvSpPr>
            <p:cNvPr id="13" name="Rectangle 12">
              <a:extLst>
                <a:ext uri="{FF2B5EF4-FFF2-40B4-BE49-F238E27FC236}">
                  <a16:creationId xmlns:a16="http://schemas.microsoft.com/office/drawing/2014/main" id="{F82D9294-11F2-49CC-841C-0DB99B81AD39}"/>
                </a:ext>
              </a:extLst>
            </p:cNvPr>
            <p:cNvSpPr/>
            <p:nvPr/>
          </p:nvSpPr>
          <p:spPr>
            <a:xfrm>
              <a:off x="628316" y="5691877"/>
              <a:ext cx="6023810" cy="4705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grpSp>
    </p:spTree>
    <p:extLst>
      <p:ext uri="{BB962C8B-B14F-4D97-AF65-F5344CB8AC3E}">
        <p14:creationId xmlns:p14="http://schemas.microsoft.com/office/powerpoint/2010/main" val="172266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25" name="Rectangle 77"/>
          <p:cNvSpPr>
            <a:spLocks noGrp="1" noChangeArrowheads="1"/>
          </p:cNvSpPr>
          <p:nvPr>
            <p:ph type="title"/>
          </p:nvPr>
        </p:nvSpPr>
        <p:spPr/>
        <p:txBody>
          <a:bodyPr/>
          <a:lstStyle/>
          <a:p>
            <a:r>
              <a:rPr lang="en-US" dirty="0"/>
              <a:t>Tables on the SQL Server</a:t>
            </a:r>
          </a:p>
        </p:txBody>
      </p:sp>
      <p:sp>
        <p:nvSpPr>
          <p:cNvPr id="7" name="Slide Number Placeholder 6"/>
          <p:cNvSpPr>
            <a:spLocks noGrp="1"/>
          </p:cNvSpPr>
          <p:nvPr>
            <p:ph type="sldNum" sz="quarter" idx="4"/>
          </p:nvPr>
        </p:nvSpPr>
        <p:spPr/>
        <p:txBody>
          <a:bodyPr/>
          <a:lstStyle/>
          <a:p>
            <a:pPr>
              <a:buClr>
                <a:srgbClr val="C00000"/>
              </a:buClr>
              <a:buSzPct val="75000"/>
              <a:buFont typeface="Wingdings" panose="05000000000000000000" pitchFamily="2" charset="2"/>
              <a:buNone/>
            </a:pPr>
            <a:fld id="{ED4E8DE7-8107-485D-819E-7A652D98D056}" type="slidenum">
              <a:rPr lang="en-US" smtClean="0"/>
              <a:pPr>
                <a:buClr>
                  <a:srgbClr val="C00000"/>
                </a:buClr>
                <a:buSzPct val="75000"/>
                <a:buFont typeface="Wingdings" panose="05000000000000000000" pitchFamily="2" charset="2"/>
                <a:buNone/>
              </a:pPr>
              <a:t>15</a:t>
            </a:fld>
            <a:endParaRPr lang="en-US" dirty="0"/>
          </a:p>
        </p:txBody>
      </p:sp>
      <p:sp>
        <p:nvSpPr>
          <p:cNvPr id="5" name="Oval 4"/>
          <p:cNvSpPr/>
          <p:nvPr/>
        </p:nvSpPr>
        <p:spPr>
          <a:xfrm>
            <a:off x="11785600" y="6578600"/>
            <a:ext cx="203200" cy="203200"/>
          </a:xfrm>
          <a:prstGeom prst="ellipse">
            <a:avLst/>
          </a:prstGeom>
          <a:solidFill>
            <a:schemeClr val="accent1"/>
          </a:solidFill>
        </p:spPr>
        <p:txBody>
          <a:bodyPr wrap="square" rtlCol="0" anchor="ctr">
            <a:noAutofit/>
          </a:bodyPr>
          <a:lstStyle/>
          <a:p>
            <a:pPr algn="ctr"/>
            <a:endParaRPr lang="en-US" sz="1333" dirty="0">
              <a:solidFill>
                <a:srgbClr val="FFFFFF"/>
              </a:solidFill>
              <a:latin typeface="+mn-lt"/>
            </a:endParaRPr>
          </a:p>
        </p:txBody>
      </p:sp>
      <p:pic>
        <p:nvPicPr>
          <p:cNvPr id="6" name="Picture 5">
            <a:extLst>
              <a:ext uri="{FF2B5EF4-FFF2-40B4-BE49-F238E27FC236}">
                <a16:creationId xmlns:a16="http://schemas.microsoft.com/office/drawing/2014/main" id="{1E9590B5-872D-4D74-B29E-31FCB821A848}"/>
              </a:ext>
            </a:extLst>
          </p:cNvPr>
          <p:cNvPicPr>
            <a:picLocks noChangeAspect="1"/>
          </p:cNvPicPr>
          <p:nvPr/>
        </p:nvPicPr>
        <p:blipFill>
          <a:blip r:embed="rId3"/>
          <a:stretch>
            <a:fillRect/>
          </a:stretch>
        </p:blipFill>
        <p:spPr>
          <a:xfrm>
            <a:off x="1117600" y="1156648"/>
            <a:ext cx="9431867" cy="5701352"/>
          </a:xfrm>
          <a:prstGeom prst="rect">
            <a:avLst/>
          </a:prstGeom>
        </p:spPr>
      </p:pic>
    </p:spTree>
    <p:extLst>
      <p:ext uri="{BB962C8B-B14F-4D97-AF65-F5344CB8AC3E}">
        <p14:creationId xmlns:p14="http://schemas.microsoft.com/office/powerpoint/2010/main" val="53007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FE663-2F7C-1B23-CBE5-9CE328A07C81}"/>
              </a:ext>
            </a:extLst>
          </p:cNvPr>
          <p:cNvSpPr>
            <a:spLocks noGrp="1"/>
          </p:cNvSpPr>
          <p:nvPr>
            <p:ph type="title"/>
          </p:nvPr>
        </p:nvSpPr>
        <p:spPr/>
        <p:txBody>
          <a:bodyPr/>
          <a:lstStyle/>
          <a:p>
            <a:r>
              <a:rPr lang="en-US" dirty="0"/>
              <a:t>Insert, update and delete</a:t>
            </a:r>
          </a:p>
        </p:txBody>
      </p:sp>
      <p:sp>
        <p:nvSpPr>
          <p:cNvPr id="4" name="Text Placeholder 3">
            <a:extLst>
              <a:ext uri="{FF2B5EF4-FFF2-40B4-BE49-F238E27FC236}">
                <a16:creationId xmlns:a16="http://schemas.microsoft.com/office/drawing/2014/main" id="{F94B8B05-27D6-4F34-74B2-5DB75DFB6A26}"/>
              </a:ext>
            </a:extLst>
          </p:cNvPr>
          <p:cNvSpPr>
            <a:spLocks noGrp="1"/>
          </p:cNvSpPr>
          <p:nvPr>
            <p:ph type="body" sz="quarter" idx="10"/>
          </p:nvPr>
        </p:nvSpPr>
        <p:spPr>
          <a:xfrm>
            <a:off x="453600" y="1092200"/>
            <a:ext cx="11379200" cy="5588000"/>
          </a:xfrm>
        </p:spPr>
        <p:txBody>
          <a:bodyPr>
            <a:noAutofit/>
          </a:bodyPr>
          <a:lstStyle/>
          <a:p>
            <a:pPr marL="0" indent="0">
              <a:buNone/>
            </a:pPr>
            <a:r>
              <a:rPr lang="en-US" sz="1600" dirty="0">
                <a:solidFill>
                  <a:srgbClr val="00B050"/>
                </a:solidFill>
                <a:latin typeface="Consolas" panose="020B0609020204030204" pitchFamily="49" charset="0"/>
              </a:rPr>
              <a:t>-- These are examples: do not run them. Xyz9 is not a real userid. Check the W^3 site or my intro to SQL </a:t>
            </a:r>
            <a:endParaRPr lang="en-US" sz="1600" dirty="0">
              <a:solidFill>
                <a:srgbClr val="0000FF"/>
              </a:solidFill>
              <a:latin typeface="Consolas" panose="020B0609020204030204" pitchFamily="49" charset="0"/>
            </a:endParaRPr>
          </a:p>
          <a:p>
            <a:pPr marL="0" indent="0">
              <a:buNone/>
            </a:pPr>
            <a:endParaRPr lang="en-US" sz="1600" dirty="0">
              <a:solidFill>
                <a:srgbClr val="0000FF"/>
              </a:solidFill>
              <a:latin typeface="Consolas" panose="020B0609020204030204" pitchFamily="49" charset="0"/>
            </a:endParaRPr>
          </a:p>
          <a:p>
            <a:pPr marL="0" indent="0">
              <a:buNone/>
            </a:pPr>
            <a:r>
              <a:rPr lang="en-US" sz="1867" dirty="0">
                <a:solidFill>
                  <a:srgbClr val="0000FF"/>
                </a:solidFill>
                <a:latin typeface="Consolas" panose="020B0609020204030204" pitchFamily="49" charset="0"/>
              </a:rPr>
              <a:t>INSERT INTO</a:t>
            </a:r>
            <a:r>
              <a:rPr lang="en-US" sz="1867" dirty="0">
                <a:solidFill>
                  <a:srgbClr val="212121"/>
                </a:solidFill>
                <a:latin typeface="Consolas" panose="020B0609020204030204" pitchFamily="49" charset="0"/>
              </a:rPr>
              <a:t> </a:t>
            </a:r>
            <a:r>
              <a:rPr lang="en-US" sz="2000" dirty="0">
                <a:solidFill>
                  <a:srgbClr val="212121"/>
                </a:solidFill>
                <a:latin typeface="Consolas" panose="020B0609020204030204" pitchFamily="49" charset="0"/>
              </a:rPr>
              <a:t>xyz9.</a:t>
            </a:r>
            <a:r>
              <a:rPr lang="en-US" sz="1867" dirty="0">
                <a:solidFill>
                  <a:srgbClr val="212121"/>
                </a:solidFill>
                <a:latin typeface="Consolas" panose="020B0609020204030204" pitchFamily="49" charset="0"/>
              </a:rPr>
              <a:t>Customer </a:t>
            </a:r>
            <a:r>
              <a:rPr lang="en-US" sz="1867" dirty="0">
                <a:solidFill>
                  <a:srgbClr val="0000FF"/>
                </a:solidFill>
                <a:latin typeface="Consolas" panose="020B0609020204030204" pitchFamily="49" charset="0"/>
              </a:rPr>
              <a:t>VALUES</a:t>
            </a:r>
            <a:r>
              <a:rPr lang="en-US" sz="1867" dirty="0">
                <a:solidFill>
                  <a:srgbClr val="212121"/>
                </a:solidFill>
                <a:latin typeface="Consolas" panose="020B0609020204030204" pitchFamily="49" charset="0"/>
              </a:rPr>
              <a:t> (</a:t>
            </a:r>
            <a:r>
              <a:rPr lang="en-US" sz="1867" dirty="0">
                <a:solidFill>
                  <a:srgbClr val="A31515"/>
                </a:solidFill>
                <a:latin typeface="Consolas" panose="020B0609020204030204" pitchFamily="49" charset="0"/>
              </a:rPr>
              <a:t>'c006'</a:t>
            </a:r>
            <a:r>
              <a:rPr lang="en-US" sz="1867" dirty="0">
                <a:solidFill>
                  <a:srgbClr val="212121"/>
                </a:solidFill>
                <a:latin typeface="Consolas" panose="020B0609020204030204" pitchFamily="49" charset="0"/>
              </a:rPr>
              <a:t>,</a:t>
            </a:r>
            <a:r>
              <a:rPr lang="en-US" sz="1867" dirty="0">
                <a:solidFill>
                  <a:srgbClr val="A31515"/>
                </a:solidFill>
                <a:latin typeface="Consolas" panose="020B0609020204030204" pitchFamily="49" charset="0"/>
              </a:rPr>
              <a:t>'Alainah'</a:t>
            </a:r>
            <a:r>
              <a:rPr lang="en-US" sz="1867" dirty="0">
                <a:solidFill>
                  <a:srgbClr val="212121"/>
                </a:solidFill>
                <a:latin typeface="Consolas" panose="020B0609020204030204" pitchFamily="49" charset="0"/>
              </a:rPr>
              <a:t>,</a:t>
            </a:r>
            <a:r>
              <a:rPr lang="en-US" sz="1867" dirty="0">
                <a:solidFill>
                  <a:srgbClr val="A31515"/>
                </a:solidFill>
                <a:latin typeface="Consolas" panose="020B0609020204030204" pitchFamily="49" charset="0"/>
              </a:rPr>
              <a:t>'Spratt'</a:t>
            </a:r>
            <a:r>
              <a:rPr lang="en-US" sz="1867" dirty="0">
                <a:solidFill>
                  <a:srgbClr val="212121"/>
                </a:solidFill>
                <a:latin typeface="Consolas" panose="020B0609020204030204" pitchFamily="49" charset="0"/>
              </a:rPr>
              <a:t>,</a:t>
            </a:r>
            <a:r>
              <a:rPr lang="en-US" sz="1867" dirty="0">
                <a:solidFill>
                  <a:srgbClr val="A31515"/>
                </a:solidFill>
                <a:latin typeface="Consolas" panose="020B0609020204030204" pitchFamily="49" charset="0"/>
              </a:rPr>
              <a:t>'Richmond'</a:t>
            </a:r>
            <a:r>
              <a:rPr lang="en-US" sz="1867" dirty="0">
                <a:solidFill>
                  <a:srgbClr val="212121"/>
                </a:solidFill>
                <a:latin typeface="Consolas" panose="020B0609020204030204" pitchFamily="49" charset="0"/>
              </a:rPr>
              <a:t>,</a:t>
            </a:r>
            <a:r>
              <a:rPr lang="en-US" sz="1867" dirty="0">
                <a:solidFill>
                  <a:srgbClr val="A31515"/>
                </a:solidFill>
                <a:latin typeface="Consolas" panose="020B0609020204030204" pitchFamily="49" charset="0"/>
              </a:rPr>
              <a:t>'VA’</a:t>
            </a:r>
            <a:r>
              <a:rPr lang="en-US" sz="1867" dirty="0">
                <a:solidFill>
                  <a:srgbClr val="212121"/>
                </a:solidFill>
                <a:latin typeface="Consolas" panose="020B0609020204030204" pitchFamily="49" charset="0"/>
              </a:rPr>
              <a:t>)</a:t>
            </a:r>
            <a:endParaRPr lang="en-US" sz="1867" dirty="0">
              <a:solidFill>
                <a:srgbClr val="008000"/>
              </a:solidFill>
              <a:latin typeface="Consolas" panose="020B0609020204030204" pitchFamily="49" charset="0"/>
            </a:endParaRPr>
          </a:p>
          <a:p>
            <a:pPr marL="0" indent="0">
              <a:buNone/>
            </a:pPr>
            <a:r>
              <a:rPr lang="en-US" sz="1867" dirty="0">
                <a:solidFill>
                  <a:srgbClr val="008000"/>
                </a:solidFill>
                <a:latin typeface="Consolas" panose="020B0609020204030204" pitchFamily="49" charset="0"/>
              </a:rPr>
              <a:t>-- </a:t>
            </a:r>
            <a:r>
              <a:rPr lang="en-US" sz="1867" dirty="0">
                <a:solidFill>
                  <a:srgbClr val="00B050"/>
                </a:solidFill>
                <a:latin typeface="Consolas" panose="020B0609020204030204" pitchFamily="49" charset="0"/>
              </a:rPr>
              <a:t>Inserting the same record twice will result in an error. You cannot enter twice the same PK.</a:t>
            </a:r>
          </a:p>
          <a:p>
            <a:pPr marL="0" indent="0">
              <a:buNone/>
            </a:pPr>
            <a:endParaRPr lang="en-US" sz="1867" dirty="0">
              <a:solidFill>
                <a:srgbClr val="212121"/>
              </a:solidFill>
              <a:latin typeface="Consolas" panose="020B0609020204030204" pitchFamily="49" charset="0"/>
            </a:endParaRPr>
          </a:p>
          <a:p>
            <a:pPr marL="0" indent="0">
              <a:buNone/>
            </a:pPr>
            <a:r>
              <a:rPr lang="en-US" sz="1867" cap="all" dirty="0">
                <a:solidFill>
                  <a:srgbClr val="0000FF"/>
                </a:solidFill>
                <a:latin typeface="Consolas" panose="020B0609020204030204" pitchFamily="49" charset="0"/>
              </a:rPr>
              <a:t>update</a:t>
            </a:r>
            <a:r>
              <a:rPr lang="en-US" sz="1867" dirty="0">
                <a:solidFill>
                  <a:srgbClr val="212121"/>
                </a:solidFill>
                <a:latin typeface="Consolas" panose="020B0609020204030204" pitchFamily="49" charset="0"/>
              </a:rPr>
              <a:t> </a:t>
            </a:r>
            <a:r>
              <a:rPr lang="en-US" sz="2000" dirty="0">
                <a:solidFill>
                  <a:srgbClr val="212121"/>
                </a:solidFill>
                <a:latin typeface="Consolas" panose="020B0609020204030204" pitchFamily="49" charset="0"/>
              </a:rPr>
              <a:t>xyz9.</a:t>
            </a:r>
            <a:r>
              <a:rPr lang="en-US" sz="1867" dirty="0">
                <a:solidFill>
                  <a:srgbClr val="212121"/>
                </a:solidFill>
                <a:latin typeface="Consolas" panose="020B0609020204030204" pitchFamily="49" charset="0"/>
              </a:rPr>
              <a:t>CUSTOMER</a:t>
            </a:r>
          </a:p>
          <a:p>
            <a:pPr marL="0" indent="0">
              <a:buNone/>
            </a:pPr>
            <a:r>
              <a:rPr lang="en-US" sz="1867" cap="all" dirty="0">
                <a:solidFill>
                  <a:srgbClr val="0000FF"/>
                </a:solidFill>
                <a:latin typeface="Consolas" panose="020B0609020204030204" pitchFamily="49" charset="0"/>
              </a:rPr>
              <a:t>set</a:t>
            </a:r>
            <a:r>
              <a:rPr lang="en-US" sz="1867" dirty="0">
                <a:solidFill>
                  <a:srgbClr val="212121"/>
                </a:solidFill>
                <a:latin typeface="Consolas" panose="020B0609020204030204" pitchFamily="49" charset="0"/>
              </a:rPr>
              <a:t> city </a:t>
            </a:r>
            <a:r>
              <a:rPr lang="en-US" sz="1867" dirty="0">
                <a:solidFill>
                  <a:srgbClr val="000000"/>
                </a:solidFill>
                <a:latin typeface="Consolas" panose="020B0609020204030204" pitchFamily="49" charset="0"/>
              </a:rPr>
              <a:t>=</a:t>
            </a:r>
            <a:r>
              <a:rPr lang="en-US" sz="1867" dirty="0">
                <a:solidFill>
                  <a:srgbClr val="212121"/>
                </a:solidFill>
                <a:latin typeface="Consolas" panose="020B0609020204030204" pitchFamily="49" charset="0"/>
              </a:rPr>
              <a:t> </a:t>
            </a:r>
            <a:r>
              <a:rPr lang="en-US" sz="1867" dirty="0">
                <a:solidFill>
                  <a:srgbClr val="A31515"/>
                </a:solidFill>
                <a:latin typeface="Consolas" panose="020B0609020204030204" pitchFamily="49" charset="0"/>
              </a:rPr>
              <a:t>'Charlottesville'</a:t>
            </a:r>
            <a:endParaRPr lang="en-US" sz="1867" dirty="0">
              <a:solidFill>
                <a:srgbClr val="212121"/>
              </a:solidFill>
              <a:latin typeface="Consolas" panose="020B0609020204030204" pitchFamily="49" charset="0"/>
            </a:endParaRPr>
          </a:p>
          <a:p>
            <a:pPr marL="0" indent="0">
              <a:buNone/>
            </a:pPr>
            <a:r>
              <a:rPr lang="en-US" sz="1867" cap="all" dirty="0">
                <a:solidFill>
                  <a:srgbClr val="0000FF"/>
                </a:solidFill>
                <a:latin typeface="Consolas" panose="020B0609020204030204" pitchFamily="49" charset="0"/>
              </a:rPr>
              <a:t>where</a:t>
            </a:r>
            <a:r>
              <a:rPr lang="en-US" sz="1867" dirty="0">
                <a:solidFill>
                  <a:srgbClr val="212121"/>
                </a:solidFill>
                <a:latin typeface="Consolas" panose="020B0609020204030204" pitchFamily="49" charset="0"/>
              </a:rPr>
              <a:t> c_id </a:t>
            </a:r>
            <a:r>
              <a:rPr lang="en-US" sz="1867" dirty="0">
                <a:solidFill>
                  <a:srgbClr val="000000"/>
                </a:solidFill>
                <a:latin typeface="Consolas" panose="020B0609020204030204" pitchFamily="49" charset="0"/>
              </a:rPr>
              <a:t>=</a:t>
            </a:r>
            <a:r>
              <a:rPr lang="en-US" sz="1867" dirty="0">
                <a:solidFill>
                  <a:srgbClr val="212121"/>
                </a:solidFill>
                <a:latin typeface="Consolas" panose="020B0609020204030204" pitchFamily="49" charset="0"/>
              </a:rPr>
              <a:t> </a:t>
            </a:r>
            <a:r>
              <a:rPr lang="en-US" sz="1867" dirty="0">
                <a:solidFill>
                  <a:srgbClr val="A31515"/>
                </a:solidFill>
                <a:latin typeface="Consolas" panose="020B0609020204030204" pitchFamily="49" charset="0"/>
              </a:rPr>
              <a:t>'c999'</a:t>
            </a:r>
            <a:br>
              <a:rPr lang="en-US" sz="1867" dirty="0">
                <a:solidFill>
                  <a:srgbClr val="212121"/>
                </a:solidFill>
                <a:latin typeface="Consolas" panose="020B0609020204030204" pitchFamily="49" charset="0"/>
              </a:rPr>
            </a:br>
            <a:r>
              <a:rPr lang="en-US" sz="1867" dirty="0">
                <a:solidFill>
                  <a:srgbClr val="00B050"/>
                </a:solidFill>
                <a:latin typeface="Consolas" panose="020B0609020204030204" pitchFamily="49" charset="0"/>
              </a:rPr>
              <a:t>-- without the ‘where’, ALL records are changed. There is no undo. Hopefully, you are backed up…</a:t>
            </a:r>
          </a:p>
          <a:p>
            <a:pPr marL="0" indent="0">
              <a:buNone/>
            </a:pPr>
            <a:endParaRPr lang="en-US" sz="1867" dirty="0">
              <a:solidFill>
                <a:srgbClr val="008000"/>
              </a:solidFill>
              <a:latin typeface="Consolas" panose="020B0609020204030204" pitchFamily="49" charset="0"/>
            </a:endParaRPr>
          </a:p>
          <a:p>
            <a:pPr marL="0" indent="0">
              <a:buNone/>
            </a:pPr>
            <a:r>
              <a:rPr lang="en-US" sz="1867" cap="all" dirty="0">
                <a:solidFill>
                  <a:srgbClr val="0000FF"/>
                </a:solidFill>
                <a:latin typeface="Consolas" panose="020B0609020204030204" pitchFamily="49" charset="0"/>
              </a:rPr>
              <a:t>Delete from </a:t>
            </a:r>
            <a:r>
              <a:rPr lang="en-US" sz="2000" dirty="0">
                <a:solidFill>
                  <a:srgbClr val="212121"/>
                </a:solidFill>
                <a:latin typeface="Consolas" panose="020B0609020204030204" pitchFamily="49" charset="0"/>
              </a:rPr>
              <a:t>xyz9.</a:t>
            </a:r>
            <a:r>
              <a:rPr lang="en-US" sz="1867" dirty="0">
                <a:solidFill>
                  <a:srgbClr val="212121"/>
                </a:solidFill>
                <a:latin typeface="Consolas" panose="020B0609020204030204" pitchFamily="49" charset="0"/>
              </a:rPr>
              <a:t>CUSTOMER</a:t>
            </a:r>
          </a:p>
          <a:p>
            <a:pPr marL="0" indent="0">
              <a:buNone/>
            </a:pPr>
            <a:r>
              <a:rPr lang="en-US" sz="1867" cap="all" dirty="0">
                <a:solidFill>
                  <a:srgbClr val="0000FF"/>
                </a:solidFill>
                <a:latin typeface="Consolas" panose="020B0609020204030204" pitchFamily="49" charset="0"/>
              </a:rPr>
              <a:t>where</a:t>
            </a:r>
            <a:r>
              <a:rPr lang="en-US" sz="1867" dirty="0">
                <a:solidFill>
                  <a:srgbClr val="212121"/>
                </a:solidFill>
                <a:latin typeface="Consolas" panose="020B0609020204030204" pitchFamily="49" charset="0"/>
              </a:rPr>
              <a:t> c_id </a:t>
            </a:r>
            <a:r>
              <a:rPr lang="en-US" sz="1867" dirty="0">
                <a:solidFill>
                  <a:srgbClr val="000000"/>
                </a:solidFill>
                <a:latin typeface="Consolas" panose="020B0609020204030204" pitchFamily="49" charset="0"/>
              </a:rPr>
              <a:t>=</a:t>
            </a:r>
            <a:r>
              <a:rPr lang="en-US" sz="1867" dirty="0">
                <a:solidFill>
                  <a:srgbClr val="212121"/>
                </a:solidFill>
                <a:latin typeface="Consolas" panose="020B0609020204030204" pitchFamily="49" charset="0"/>
              </a:rPr>
              <a:t> </a:t>
            </a:r>
            <a:r>
              <a:rPr lang="en-US" sz="1867" dirty="0">
                <a:solidFill>
                  <a:srgbClr val="A31515"/>
                </a:solidFill>
                <a:latin typeface="Consolas" panose="020B0609020204030204" pitchFamily="49" charset="0"/>
              </a:rPr>
              <a:t>'c999'</a:t>
            </a:r>
            <a:br>
              <a:rPr lang="en-US" sz="1867" dirty="0">
                <a:solidFill>
                  <a:srgbClr val="212121"/>
                </a:solidFill>
                <a:latin typeface="Consolas" panose="020B0609020204030204" pitchFamily="49" charset="0"/>
              </a:rPr>
            </a:br>
            <a:r>
              <a:rPr lang="en-US" sz="1867" dirty="0">
                <a:solidFill>
                  <a:srgbClr val="00B050"/>
                </a:solidFill>
                <a:latin typeface="Consolas" panose="020B0609020204030204" pitchFamily="49" charset="0"/>
              </a:rPr>
              <a:t>-- again, without the ‘where’ ALL records will be deleted. There is no undo. Hopefully, you are backed up…</a:t>
            </a:r>
          </a:p>
          <a:p>
            <a:endParaRPr lang="en-US" sz="1600" dirty="0">
              <a:solidFill>
                <a:srgbClr val="212121"/>
              </a:solidFill>
              <a:latin typeface="Consolas" panose="020B0609020204030204" pitchFamily="49" charset="0"/>
            </a:endParaRPr>
          </a:p>
          <a:p>
            <a:pPr marL="0" indent="0">
              <a:buNone/>
            </a:pPr>
            <a:endParaRPr lang="en-US" sz="1600" dirty="0">
              <a:solidFill>
                <a:srgbClr val="212121"/>
              </a:solidFill>
              <a:latin typeface="Consolas" panose="020B0609020204030204" pitchFamily="49" charset="0"/>
            </a:endParaRPr>
          </a:p>
          <a:p>
            <a:pPr marL="0" indent="0">
              <a:buNone/>
            </a:pPr>
            <a:br>
              <a:rPr lang="en-US" sz="1600" dirty="0">
                <a:solidFill>
                  <a:srgbClr val="212121"/>
                </a:solidFill>
                <a:latin typeface="Consolas" panose="020B0609020204030204" pitchFamily="49" charset="0"/>
              </a:rPr>
            </a:br>
            <a:endParaRPr lang="en-US" sz="1600" dirty="0">
              <a:solidFill>
                <a:srgbClr val="212121"/>
              </a:solidFill>
              <a:latin typeface="Consolas" panose="020B0609020204030204" pitchFamily="49" charset="0"/>
            </a:endParaRPr>
          </a:p>
          <a:p>
            <a:endParaRPr lang="en-US" sz="1600" dirty="0"/>
          </a:p>
        </p:txBody>
      </p:sp>
      <p:sp>
        <p:nvSpPr>
          <p:cNvPr id="3" name="Slide Number Placeholder 2">
            <a:extLst>
              <a:ext uri="{FF2B5EF4-FFF2-40B4-BE49-F238E27FC236}">
                <a16:creationId xmlns:a16="http://schemas.microsoft.com/office/drawing/2014/main" id="{0CE30EFB-69A6-F91D-9891-28D51B2FEB69}"/>
              </a:ext>
            </a:extLst>
          </p:cNvPr>
          <p:cNvSpPr>
            <a:spLocks noGrp="1"/>
          </p:cNvSpPr>
          <p:nvPr>
            <p:ph type="sldNum" sz="quarter" idx="4"/>
          </p:nvPr>
        </p:nvSpPr>
        <p:spPr/>
        <p:txBody>
          <a:bodyPr/>
          <a:lstStyle/>
          <a:p>
            <a:fld id="{ED4E8DE7-8107-485D-819E-7A652D98D056}" type="slidenum">
              <a:rPr lang="en-US" smtClean="0"/>
              <a:pPr/>
              <a:t>16</a:t>
            </a:fld>
            <a:endParaRPr lang="en-US" dirty="0"/>
          </a:p>
        </p:txBody>
      </p:sp>
    </p:spTree>
    <p:extLst>
      <p:ext uri="{BB962C8B-B14F-4D97-AF65-F5344CB8AC3E}">
        <p14:creationId xmlns:p14="http://schemas.microsoft.com/office/powerpoint/2010/main" val="64665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24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A1953B-1A9D-6F2E-4BC9-081F8E90A583}"/>
              </a:ext>
            </a:extLst>
          </p:cNvPr>
          <p:cNvSpPr>
            <a:spLocks noGrp="1"/>
          </p:cNvSpPr>
          <p:nvPr>
            <p:ph type="title"/>
          </p:nvPr>
        </p:nvSpPr>
        <p:spPr>
          <a:xfrm>
            <a:off x="406400" y="76200"/>
            <a:ext cx="11684000" cy="914400"/>
          </a:xfrm>
        </p:spPr>
        <p:txBody>
          <a:bodyPr/>
          <a:lstStyle/>
          <a:p>
            <a:r>
              <a:rPr lang="en-US" dirty="0"/>
              <a:t>Critical Thinking</a:t>
            </a:r>
          </a:p>
        </p:txBody>
      </p:sp>
      <p:sp>
        <p:nvSpPr>
          <p:cNvPr id="6" name="Text Placeholder 5">
            <a:extLst>
              <a:ext uri="{FF2B5EF4-FFF2-40B4-BE49-F238E27FC236}">
                <a16:creationId xmlns:a16="http://schemas.microsoft.com/office/drawing/2014/main" id="{C3728678-E086-CC83-5E63-3BB006D6852F}"/>
              </a:ext>
            </a:extLst>
          </p:cNvPr>
          <p:cNvSpPr>
            <a:spLocks noGrp="1"/>
          </p:cNvSpPr>
          <p:nvPr>
            <p:ph type="body" sz="quarter" idx="11"/>
          </p:nvPr>
        </p:nvSpPr>
        <p:spPr/>
        <p:txBody>
          <a:bodyPr/>
          <a:lstStyle/>
          <a:p>
            <a:r>
              <a:rPr lang="en-US" dirty="0"/>
              <a:t>MP4 went well – mean 91.8</a:t>
            </a:r>
          </a:p>
        </p:txBody>
      </p:sp>
    </p:spTree>
    <p:extLst>
      <p:ext uri="{BB962C8B-B14F-4D97-AF65-F5344CB8AC3E}">
        <p14:creationId xmlns:p14="http://schemas.microsoft.com/office/powerpoint/2010/main" val="420554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32E63-D229-4F8D-A936-ECCBFACFA1A2}"/>
              </a:ext>
            </a:extLst>
          </p:cNvPr>
          <p:cNvSpPr>
            <a:spLocks noGrp="1"/>
          </p:cNvSpPr>
          <p:nvPr>
            <p:ph type="title"/>
          </p:nvPr>
        </p:nvSpPr>
        <p:spPr/>
        <p:txBody>
          <a:bodyPr/>
          <a:lstStyle/>
          <a:p>
            <a:r>
              <a:rPr lang="en-US" dirty="0"/>
              <a:t>Orange words</a:t>
            </a:r>
          </a:p>
        </p:txBody>
      </p:sp>
      <p:sp>
        <p:nvSpPr>
          <p:cNvPr id="3" name="Text Placeholder 2">
            <a:extLst>
              <a:ext uri="{FF2B5EF4-FFF2-40B4-BE49-F238E27FC236}">
                <a16:creationId xmlns:a16="http://schemas.microsoft.com/office/drawing/2014/main" id="{D2776F7A-B061-4B1A-A824-2FFE2A945101}"/>
              </a:ext>
            </a:extLst>
          </p:cNvPr>
          <p:cNvSpPr>
            <a:spLocks noGrp="1"/>
          </p:cNvSpPr>
          <p:nvPr>
            <p:ph type="body" sz="quarter" idx="11"/>
          </p:nvPr>
        </p:nvSpPr>
        <p:spPr>
          <a:xfrm>
            <a:off x="406400" y="1193800"/>
            <a:ext cx="11785600" cy="5283200"/>
          </a:xfrm>
        </p:spPr>
        <p:txBody>
          <a:bodyPr/>
          <a:lstStyle/>
          <a:p>
            <a:r>
              <a:rPr lang="en-US" dirty="0">
                <a:solidFill>
                  <a:srgbClr val="F47320"/>
                </a:solidFill>
              </a:rPr>
              <a:t>What is normalization?</a:t>
            </a:r>
          </a:p>
          <a:p>
            <a:r>
              <a:rPr lang="en-US" dirty="0">
                <a:solidFill>
                  <a:srgbClr val="F47320"/>
                </a:solidFill>
              </a:rPr>
              <a:t>Insertion anomaly?</a:t>
            </a:r>
          </a:p>
          <a:p>
            <a:r>
              <a:rPr lang="en-US" dirty="0">
                <a:solidFill>
                  <a:srgbClr val="F47320"/>
                </a:solidFill>
              </a:rPr>
              <a:t>Deletion anomaly?</a:t>
            </a:r>
          </a:p>
          <a:p>
            <a:r>
              <a:rPr lang="en-US" dirty="0">
                <a:solidFill>
                  <a:srgbClr val="F47320"/>
                </a:solidFill>
              </a:rPr>
              <a:t>Update anomaly?</a:t>
            </a:r>
          </a:p>
          <a:p>
            <a:r>
              <a:rPr lang="en-US" dirty="0">
                <a:solidFill>
                  <a:srgbClr val="F47320"/>
                </a:solidFill>
              </a:rPr>
              <a:t>Candidate key?</a:t>
            </a:r>
          </a:p>
          <a:p>
            <a:endParaRPr lang="en-US" dirty="0">
              <a:solidFill>
                <a:srgbClr val="F47320"/>
              </a:solidFill>
            </a:endParaRPr>
          </a:p>
          <a:p>
            <a:endParaRPr lang="en-US" dirty="0">
              <a:solidFill>
                <a:srgbClr val="F47320"/>
              </a:solidFill>
            </a:endParaRPr>
          </a:p>
        </p:txBody>
      </p:sp>
    </p:spTree>
    <p:extLst>
      <p:ext uri="{BB962C8B-B14F-4D97-AF65-F5344CB8AC3E}">
        <p14:creationId xmlns:p14="http://schemas.microsoft.com/office/powerpoint/2010/main" val="61764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dirty="0"/>
              <a:t>You do the talking</a:t>
            </a:r>
          </a:p>
        </p:txBody>
      </p:sp>
      <p:sp>
        <p:nvSpPr>
          <p:cNvPr id="79875" name="Rectangle 3"/>
          <p:cNvSpPr>
            <a:spLocks noGrp="1" noChangeArrowheads="1"/>
          </p:cNvSpPr>
          <p:nvPr>
            <p:ph type="body" sz="quarter" idx="4294967295"/>
          </p:nvPr>
        </p:nvSpPr>
        <p:spPr>
          <a:xfrm>
            <a:off x="345688" y="1277938"/>
            <a:ext cx="9103112" cy="5300662"/>
          </a:xfrm>
        </p:spPr>
        <p:txBody>
          <a:bodyPr/>
          <a:lstStyle/>
          <a:p>
            <a:r>
              <a:rPr lang="en-US" dirty="0"/>
              <a:t>Name, major…</a:t>
            </a:r>
          </a:p>
          <a:p>
            <a:r>
              <a:rPr lang="en-US" dirty="0"/>
              <a:t>Comfort with technology?</a:t>
            </a:r>
          </a:p>
          <a:p>
            <a:r>
              <a:rPr lang="en-US" dirty="0"/>
              <a:t>Things you like about the class</a:t>
            </a:r>
          </a:p>
          <a:p>
            <a:r>
              <a:rPr lang="en-US" dirty="0"/>
              <a:t>Things that can be improved</a:t>
            </a:r>
          </a:p>
        </p:txBody>
      </p:sp>
    </p:spTree>
    <p:extLst>
      <p:ext uri="{BB962C8B-B14F-4D97-AF65-F5344CB8AC3E}">
        <p14:creationId xmlns:p14="http://schemas.microsoft.com/office/powerpoint/2010/main" val="115191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1FB7A7-CCDE-4E6F-9C61-DC56B59C2381}"/>
              </a:ext>
            </a:extLst>
          </p:cNvPr>
          <p:cNvSpPr>
            <a:spLocks noGrp="1"/>
          </p:cNvSpPr>
          <p:nvPr>
            <p:ph type="ctrTitle"/>
          </p:nvPr>
        </p:nvSpPr>
        <p:spPr>
          <a:xfrm>
            <a:off x="2032000" y="2561330"/>
            <a:ext cx="9956800" cy="2188470"/>
          </a:xfrm>
        </p:spPr>
        <p:txBody>
          <a:bodyPr/>
          <a:lstStyle/>
          <a:p>
            <a:r>
              <a:rPr lang="en-US" sz="6600" dirty="0"/>
              <a:t>Normalization &amp; Denormalization</a:t>
            </a:r>
            <a:br>
              <a:rPr lang="en-US" sz="6600" dirty="0"/>
            </a:br>
            <a:r>
              <a:rPr lang="en-US" sz="6600" dirty="0"/>
              <a:t>at the Pressley Ad Agency</a:t>
            </a:r>
          </a:p>
        </p:txBody>
      </p:sp>
      <p:sp>
        <p:nvSpPr>
          <p:cNvPr id="4" name="Subtitle 3">
            <a:extLst>
              <a:ext uri="{FF2B5EF4-FFF2-40B4-BE49-F238E27FC236}">
                <a16:creationId xmlns:a16="http://schemas.microsoft.com/office/drawing/2014/main" id="{F2FA306C-CD8E-44A2-8F8D-F131B4392DCA}"/>
              </a:ext>
            </a:extLst>
          </p:cNvPr>
          <p:cNvSpPr>
            <a:spLocks noGrp="1"/>
          </p:cNvSpPr>
          <p:nvPr>
            <p:ph type="subTitle" idx="1"/>
          </p:nvPr>
        </p:nvSpPr>
        <p:spPr>
          <a:xfrm>
            <a:off x="2032000" y="5156199"/>
            <a:ext cx="9956800" cy="1339385"/>
          </a:xfrm>
        </p:spPr>
        <p:txBody>
          <a:bodyPr>
            <a:normAutofit/>
          </a:bodyPr>
          <a:lstStyle/>
          <a:p>
            <a:r>
              <a:rPr lang="en-US" dirty="0"/>
              <a:t>MP6 </a:t>
            </a:r>
            <a:r>
              <a:rPr lang="en-US" sz="1600" dirty="0"/>
              <a:t>(inspired by the Jukic et al. book)</a:t>
            </a:r>
            <a:endParaRPr lang="en-US" dirty="0"/>
          </a:p>
        </p:txBody>
      </p:sp>
      <p:pic>
        <p:nvPicPr>
          <p:cNvPr id="1026" name="Picture 2" descr="source:internet">
            <a:extLst>
              <a:ext uri="{FF2B5EF4-FFF2-40B4-BE49-F238E27FC236}">
                <a16:creationId xmlns:a16="http://schemas.microsoft.com/office/drawing/2014/main" id="{579BF868-6EDB-4826-9E44-B7FB236EE0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245" y="1017613"/>
            <a:ext cx="4677138" cy="2489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20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C1D1DC-E8F3-3DAF-134B-77F8930349A6}"/>
              </a:ext>
            </a:extLst>
          </p:cNvPr>
          <p:cNvSpPr>
            <a:spLocks noGrp="1"/>
          </p:cNvSpPr>
          <p:nvPr>
            <p:ph type="title"/>
          </p:nvPr>
        </p:nvSpPr>
        <p:spPr/>
        <p:txBody>
          <a:bodyPr/>
          <a:lstStyle/>
          <a:p>
            <a:r>
              <a:rPr lang="en-US" sz="6600" dirty="0"/>
              <a:t>From last time…normalization</a:t>
            </a:r>
          </a:p>
        </p:txBody>
      </p:sp>
      <p:pic>
        <p:nvPicPr>
          <p:cNvPr id="5" name="Picture 4">
            <a:extLst>
              <a:ext uri="{FF2B5EF4-FFF2-40B4-BE49-F238E27FC236}">
                <a16:creationId xmlns:a16="http://schemas.microsoft.com/office/drawing/2014/main" id="{57CC3435-38A2-7C32-2789-1E1877396962}"/>
              </a:ext>
            </a:extLst>
          </p:cNvPr>
          <p:cNvPicPr>
            <a:picLocks noChangeAspect="1"/>
          </p:cNvPicPr>
          <p:nvPr/>
        </p:nvPicPr>
        <p:blipFill>
          <a:blip r:embed="rId2"/>
          <a:stretch>
            <a:fillRect/>
          </a:stretch>
        </p:blipFill>
        <p:spPr>
          <a:xfrm>
            <a:off x="600747" y="4566229"/>
            <a:ext cx="4351159" cy="1548562"/>
          </a:xfrm>
          <a:prstGeom prst="rect">
            <a:avLst/>
          </a:prstGeom>
        </p:spPr>
      </p:pic>
      <p:pic>
        <p:nvPicPr>
          <p:cNvPr id="6" name="Picture 5">
            <a:extLst>
              <a:ext uri="{FF2B5EF4-FFF2-40B4-BE49-F238E27FC236}">
                <a16:creationId xmlns:a16="http://schemas.microsoft.com/office/drawing/2014/main" id="{E21CBFF9-E11D-2B48-FE70-A948C5DCC39D}"/>
              </a:ext>
            </a:extLst>
          </p:cNvPr>
          <p:cNvPicPr>
            <a:picLocks noChangeAspect="1"/>
          </p:cNvPicPr>
          <p:nvPr/>
        </p:nvPicPr>
        <p:blipFill rotWithShape="1">
          <a:blip r:embed="rId3"/>
          <a:srcRect b="21620"/>
          <a:stretch/>
        </p:blipFill>
        <p:spPr>
          <a:xfrm>
            <a:off x="603033" y="1625957"/>
            <a:ext cx="3603207" cy="1686903"/>
          </a:xfrm>
          <a:prstGeom prst="rect">
            <a:avLst/>
          </a:prstGeom>
          <a:ln>
            <a:solidFill>
              <a:schemeClr val="bg1">
                <a:lumMod val="50000"/>
              </a:schemeClr>
            </a:solidFill>
          </a:ln>
        </p:spPr>
      </p:pic>
      <p:pic>
        <p:nvPicPr>
          <p:cNvPr id="10" name="Picture 9">
            <a:extLst>
              <a:ext uri="{FF2B5EF4-FFF2-40B4-BE49-F238E27FC236}">
                <a16:creationId xmlns:a16="http://schemas.microsoft.com/office/drawing/2014/main" id="{87DF3756-02AC-0675-6D4B-5CA3D8D728B7}"/>
              </a:ext>
            </a:extLst>
          </p:cNvPr>
          <p:cNvPicPr>
            <a:picLocks noChangeAspect="1"/>
          </p:cNvPicPr>
          <p:nvPr/>
        </p:nvPicPr>
        <p:blipFill>
          <a:blip r:embed="rId4"/>
          <a:srcRect r="32074"/>
          <a:stretch/>
        </p:blipFill>
        <p:spPr>
          <a:xfrm>
            <a:off x="6211696" y="3817136"/>
            <a:ext cx="5752506" cy="2884632"/>
          </a:xfrm>
          <a:prstGeom prst="rect">
            <a:avLst/>
          </a:prstGeom>
        </p:spPr>
      </p:pic>
      <p:sp>
        <p:nvSpPr>
          <p:cNvPr id="11" name="TextBox 10">
            <a:extLst>
              <a:ext uri="{FF2B5EF4-FFF2-40B4-BE49-F238E27FC236}">
                <a16:creationId xmlns:a16="http://schemas.microsoft.com/office/drawing/2014/main" id="{DEDAF527-DAEE-F176-AA63-E9D27BF004B3}"/>
              </a:ext>
            </a:extLst>
          </p:cNvPr>
          <p:cNvSpPr txBox="1"/>
          <p:nvPr/>
        </p:nvSpPr>
        <p:spPr>
          <a:xfrm>
            <a:off x="462280" y="1225847"/>
            <a:ext cx="2873607" cy="400110"/>
          </a:xfrm>
          <a:prstGeom prst="rect">
            <a:avLst/>
          </a:prstGeom>
          <a:noFill/>
        </p:spPr>
        <p:txBody>
          <a:bodyPr wrap="none" rtlCol="0">
            <a:spAutoFit/>
          </a:bodyPr>
          <a:lstStyle/>
          <a:p>
            <a:pPr algn="l"/>
            <a:r>
              <a:rPr lang="en-US" sz="2000" dirty="0">
                <a:solidFill>
                  <a:schemeClr val="tx1"/>
                </a:solidFill>
                <a:effectLst/>
              </a:rPr>
              <a:t>1. Started with Excel</a:t>
            </a:r>
          </a:p>
        </p:txBody>
      </p:sp>
      <p:sp>
        <p:nvSpPr>
          <p:cNvPr id="12" name="TextBox 11">
            <a:extLst>
              <a:ext uri="{FF2B5EF4-FFF2-40B4-BE49-F238E27FC236}">
                <a16:creationId xmlns:a16="http://schemas.microsoft.com/office/drawing/2014/main" id="{1033DF29-072E-B923-761B-6CB1DE625034}"/>
              </a:ext>
            </a:extLst>
          </p:cNvPr>
          <p:cNvSpPr txBox="1"/>
          <p:nvPr/>
        </p:nvSpPr>
        <p:spPr>
          <a:xfrm>
            <a:off x="516214" y="4113841"/>
            <a:ext cx="3915239" cy="400110"/>
          </a:xfrm>
          <a:prstGeom prst="rect">
            <a:avLst/>
          </a:prstGeom>
          <a:noFill/>
        </p:spPr>
        <p:txBody>
          <a:bodyPr wrap="none" rtlCol="0">
            <a:spAutoFit/>
          </a:bodyPr>
          <a:lstStyle/>
          <a:p>
            <a:pPr algn="l"/>
            <a:r>
              <a:rPr lang="en-US" sz="2000" dirty="0">
                <a:solidFill>
                  <a:schemeClr val="tx1"/>
                </a:solidFill>
                <a:effectLst/>
              </a:rPr>
              <a:t>2. Built the </a:t>
            </a:r>
            <a:r>
              <a:rPr lang="en-US" sz="2000" dirty="0" err="1">
                <a:solidFill>
                  <a:schemeClr val="tx1"/>
                </a:solidFill>
                <a:effectLst/>
              </a:rPr>
              <a:t>Big_Table</a:t>
            </a:r>
            <a:r>
              <a:rPr lang="en-US" sz="2000" dirty="0">
                <a:solidFill>
                  <a:schemeClr val="tx1"/>
                </a:solidFill>
                <a:effectLst/>
              </a:rPr>
              <a:t> (BAD!)</a:t>
            </a:r>
          </a:p>
        </p:txBody>
      </p:sp>
      <p:sp>
        <p:nvSpPr>
          <p:cNvPr id="13" name="TextBox 12">
            <a:extLst>
              <a:ext uri="{FF2B5EF4-FFF2-40B4-BE49-F238E27FC236}">
                <a16:creationId xmlns:a16="http://schemas.microsoft.com/office/drawing/2014/main" id="{4B3E0622-79E8-2A93-496F-8774EEBDEE1E}"/>
              </a:ext>
            </a:extLst>
          </p:cNvPr>
          <p:cNvSpPr txBox="1"/>
          <p:nvPr/>
        </p:nvSpPr>
        <p:spPr>
          <a:xfrm>
            <a:off x="6211696" y="3417026"/>
            <a:ext cx="5857694" cy="400110"/>
          </a:xfrm>
          <a:prstGeom prst="rect">
            <a:avLst/>
          </a:prstGeom>
          <a:noFill/>
        </p:spPr>
        <p:txBody>
          <a:bodyPr wrap="none" rtlCol="0">
            <a:spAutoFit/>
          </a:bodyPr>
          <a:lstStyle/>
          <a:p>
            <a:pPr algn="l"/>
            <a:r>
              <a:rPr lang="en-US" sz="2000" dirty="0">
                <a:solidFill>
                  <a:schemeClr val="tx1"/>
                </a:solidFill>
                <a:effectLst/>
              </a:rPr>
              <a:t>3. Had to work hard (normalization) to fix it</a:t>
            </a:r>
          </a:p>
        </p:txBody>
      </p:sp>
      <p:sp>
        <p:nvSpPr>
          <p:cNvPr id="14" name="Arrow: Right 13">
            <a:extLst>
              <a:ext uri="{FF2B5EF4-FFF2-40B4-BE49-F238E27FC236}">
                <a16:creationId xmlns:a16="http://schemas.microsoft.com/office/drawing/2014/main" id="{866C09ED-9B35-8B60-07DF-704B3F9BC730}"/>
              </a:ext>
            </a:extLst>
          </p:cNvPr>
          <p:cNvSpPr/>
          <p:nvPr/>
        </p:nvSpPr>
        <p:spPr>
          <a:xfrm rot="5400000">
            <a:off x="2187183" y="3136782"/>
            <a:ext cx="576176" cy="115237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sp>
        <p:nvSpPr>
          <p:cNvPr id="15" name="Arrow: Right 14">
            <a:extLst>
              <a:ext uri="{FF2B5EF4-FFF2-40B4-BE49-F238E27FC236}">
                <a16:creationId xmlns:a16="http://schemas.microsoft.com/office/drawing/2014/main" id="{4D10BA76-2774-9E60-FDDE-907C0A1AE4B0}"/>
              </a:ext>
            </a:extLst>
          </p:cNvPr>
          <p:cNvSpPr/>
          <p:nvPr/>
        </p:nvSpPr>
        <p:spPr>
          <a:xfrm>
            <a:off x="5561534" y="4691549"/>
            <a:ext cx="576176" cy="115237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pic>
        <p:nvPicPr>
          <p:cNvPr id="16" name="Picture 2" descr="source:internet">
            <a:extLst>
              <a:ext uri="{FF2B5EF4-FFF2-40B4-BE49-F238E27FC236}">
                <a16:creationId xmlns:a16="http://schemas.microsoft.com/office/drawing/2014/main" id="{7347DC0D-8FD2-69F6-EA6D-F145C765B0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4139" y="1266141"/>
            <a:ext cx="2415251" cy="1285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2C66525-BD9B-7C39-017D-44637625BB50}"/>
              </a:ext>
            </a:extLst>
          </p:cNvPr>
          <p:cNvSpPr txBox="1"/>
          <p:nvPr/>
        </p:nvSpPr>
        <p:spPr>
          <a:xfrm>
            <a:off x="7688712" y="5843925"/>
            <a:ext cx="4503288" cy="954107"/>
          </a:xfrm>
          <a:prstGeom prst="rect">
            <a:avLst/>
          </a:prstGeom>
          <a:noFill/>
        </p:spPr>
        <p:txBody>
          <a:bodyPr wrap="square" rtlCol="0">
            <a:spAutoFit/>
          </a:bodyPr>
          <a:lstStyle/>
          <a:p>
            <a:r>
              <a:rPr lang="en-US" sz="2800" dirty="0">
                <a:solidFill>
                  <a:schemeClr val="tx1"/>
                </a:solidFill>
                <a:effectLst/>
              </a:rPr>
              <a:t>Success?</a:t>
            </a:r>
            <a:br>
              <a:rPr lang="en-US" sz="2800" dirty="0">
                <a:solidFill>
                  <a:schemeClr val="tx1"/>
                </a:solidFill>
                <a:effectLst/>
              </a:rPr>
            </a:br>
            <a:r>
              <a:rPr lang="en-US" sz="2800" dirty="0">
                <a:solidFill>
                  <a:schemeClr val="tx1"/>
                </a:solidFill>
                <a:effectLst/>
              </a:rPr>
              <a:t>Not quite….</a:t>
            </a:r>
          </a:p>
        </p:txBody>
      </p:sp>
    </p:spTree>
    <p:extLst>
      <p:ext uri="{BB962C8B-B14F-4D97-AF65-F5344CB8AC3E}">
        <p14:creationId xmlns:p14="http://schemas.microsoft.com/office/powerpoint/2010/main" val="226172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ot;diverse angry mob with weapons torches pitchforks&quot; : wtfstockphotos">
            <a:extLst>
              <a:ext uri="{FF2B5EF4-FFF2-40B4-BE49-F238E27FC236}">
                <a16:creationId xmlns:a16="http://schemas.microsoft.com/office/drawing/2014/main" id="{3E9A292C-422A-3E55-B527-FBBA920381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4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C4B2D96-58BD-D849-2C58-B8CF9C491431}"/>
              </a:ext>
            </a:extLst>
          </p:cNvPr>
          <p:cNvSpPr/>
          <p:nvPr/>
        </p:nvSpPr>
        <p:spPr>
          <a:xfrm>
            <a:off x="145914" y="121595"/>
            <a:ext cx="8195198" cy="13148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dirty="0">
                <a:solidFill>
                  <a:schemeClr val="tx1"/>
                </a:solidFill>
                <a:effectLst/>
                <a:latin typeface="Comic Sans MS" panose="030F0702030302020204" pitchFamily="66" charset="0"/>
                <a:ea typeface="Meiryo UI" panose="020B0400000000000000" pitchFamily="34" charset="-128"/>
              </a:rPr>
              <a:t>After the firing of the consultant and the development of a normalized database, Pressly managers and analysts were not happy with the new DB…</a:t>
            </a:r>
          </a:p>
        </p:txBody>
      </p:sp>
      <p:sp>
        <p:nvSpPr>
          <p:cNvPr id="3" name="Speech Bubble: Rectangle with Corners Rounded 2">
            <a:extLst>
              <a:ext uri="{FF2B5EF4-FFF2-40B4-BE49-F238E27FC236}">
                <a16:creationId xmlns:a16="http://schemas.microsoft.com/office/drawing/2014/main" id="{516A638E-9D4B-2EF2-46F5-76FADB53ACB1}"/>
              </a:ext>
            </a:extLst>
          </p:cNvPr>
          <p:cNvSpPr/>
          <p:nvPr/>
        </p:nvSpPr>
        <p:spPr>
          <a:xfrm>
            <a:off x="0" y="1964986"/>
            <a:ext cx="1556426" cy="846304"/>
          </a:xfrm>
          <a:prstGeom prst="wedgeRoundRectCallout">
            <a:avLst>
              <a:gd name="adj1" fmla="val 46269"/>
              <a:gd name="adj2" fmla="val 64100"/>
              <a:gd name="adj3" fmla="val 16667"/>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effectLst/>
                <a:latin typeface="Comic Sans MS" panose="030F0702030302020204" pitchFamily="66" charset="0"/>
                <a:ea typeface="Meiryo UI" panose="020B0400000000000000" pitchFamily="34" charset="-128"/>
              </a:rPr>
              <a:t>I cannot find my data!</a:t>
            </a:r>
          </a:p>
        </p:txBody>
      </p:sp>
      <p:sp>
        <p:nvSpPr>
          <p:cNvPr id="4" name="Speech Bubble: Rectangle with Corners Rounded 3">
            <a:extLst>
              <a:ext uri="{FF2B5EF4-FFF2-40B4-BE49-F238E27FC236}">
                <a16:creationId xmlns:a16="http://schemas.microsoft.com/office/drawing/2014/main" id="{1AA02570-EFF2-DE05-0485-8AFE88A30958}"/>
              </a:ext>
            </a:extLst>
          </p:cNvPr>
          <p:cNvSpPr/>
          <p:nvPr/>
        </p:nvSpPr>
        <p:spPr>
          <a:xfrm>
            <a:off x="1945531" y="5405336"/>
            <a:ext cx="1789890" cy="778210"/>
          </a:xfrm>
          <a:prstGeom prst="wedgeRoundRectCallout">
            <a:avLst>
              <a:gd name="adj1" fmla="val -29489"/>
              <a:gd name="adj2" fmla="val -116361"/>
              <a:gd name="adj3" fmla="val 16667"/>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effectLst/>
                <a:latin typeface="Comic Sans MS" panose="030F0702030302020204" pitchFamily="66" charset="0"/>
                <a:ea typeface="Meiryo UI" panose="020B0400000000000000" pitchFamily="34" charset="-128"/>
              </a:rPr>
              <a:t>SQL is too complicated! </a:t>
            </a:r>
          </a:p>
        </p:txBody>
      </p:sp>
      <p:sp>
        <p:nvSpPr>
          <p:cNvPr id="5" name="Speech Bubble: Rectangle with Corners Rounded 4">
            <a:extLst>
              <a:ext uri="{FF2B5EF4-FFF2-40B4-BE49-F238E27FC236}">
                <a16:creationId xmlns:a16="http://schemas.microsoft.com/office/drawing/2014/main" id="{465AB977-C6B0-735C-4B09-7E2C1E0049FF}"/>
              </a:ext>
            </a:extLst>
          </p:cNvPr>
          <p:cNvSpPr/>
          <p:nvPr/>
        </p:nvSpPr>
        <p:spPr>
          <a:xfrm>
            <a:off x="9943288" y="4055616"/>
            <a:ext cx="1416995" cy="683371"/>
          </a:xfrm>
          <a:prstGeom prst="wedgeRoundRectCallout">
            <a:avLst>
              <a:gd name="adj1" fmla="val -108665"/>
              <a:gd name="adj2" fmla="val 120102"/>
              <a:gd name="adj3" fmla="val 16667"/>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effectLst/>
                <a:latin typeface="Comic Sans MS" panose="030F0702030302020204" pitchFamily="66" charset="0"/>
                <a:ea typeface="Meiryo UI" panose="020B0400000000000000" pitchFamily="34" charset="-128"/>
              </a:rPr>
              <a:t>Where is my Excel?</a:t>
            </a:r>
          </a:p>
        </p:txBody>
      </p:sp>
      <p:sp>
        <p:nvSpPr>
          <p:cNvPr id="6" name="Speech Bubble: Rectangle with Corners Rounded 5">
            <a:extLst>
              <a:ext uri="{FF2B5EF4-FFF2-40B4-BE49-F238E27FC236}">
                <a16:creationId xmlns:a16="http://schemas.microsoft.com/office/drawing/2014/main" id="{D3D4D918-4C84-EE5D-9783-C1A8A1611506}"/>
              </a:ext>
            </a:extLst>
          </p:cNvPr>
          <p:cNvSpPr/>
          <p:nvPr/>
        </p:nvSpPr>
        <p:spPr>
          <a:xfrm>
            <a:off x="6475378" y="2042806"/>
            <a:ext cx="1556426" cy="544748"/>
          </a:xfrm>
          <a:prstGeom prst="wedgeRoundRectCallout">
            <a:avLst>
              <a:gd name="adj1" fmla="val -61011"/>
              <a:gd name="adj2" fmla="val 42261"/>
              <a:gd name="adj3" fmla="val 16667"/>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effectLst/>
                <a:latin typeface="Comic Sans MS" panose="030F0702030302020204" pitchFamily="66" charset="0"/>
                <a:ea typeface="Meiryo UI" panose="020B0400000000000000" pitchFamily="34" charset="-128"/>
              </a:rPr>
              <a:t>Too many tables! </a:t>
            </a:r>
          </a:p>
        </p:txBody>
      </p:sp>
      <p:sp>
        <p:nvSpPr>
          <p:cNvPr id="7" name="Speech Bubble: Rectangle with Corners Rounded 6">
            <a:extLst>
              <a:ext uri="{FF2B5EF4-FFF2-40B4-BE49-F238E27FC236}">
                <a16:creationId xmlns:a16="http://schemas.microsoft.com/office/drawing/2014/main" id="{DB463A53-1579-6F5A-886B-BD4C5582C70A}"/>
              </a:ext>
            </a:extLst>
          </p:cNvPr>
          <p:cNvSpPr/>
          <p:nvPr/>
        </p:nvSpPr>
        <p:spPr>
          <a:xfrm>
            <a:off x="10165404" y="708905"/>
            <a:ext cx="1880682" cy="593384"/>
          </a:xfrm>
          <a:prstGeom prst="wedgeRoundRectCallout">
            <a:avLst>
              <a:gd name="adj1" fmla="val -64632"/>
              <a:gd name="adj2" fmla="val 156140"/>
              <a:gd name="adj3" fmla="val 16667"/>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effectLst/>
                <a:latin typeface="Comic Sans MS" panose="030F0702030302020204" pitchFamily="66" charset="0"/>
                <a:ea typeface="Meiryo UI" panose="020B0400000000000000" pitchFamily="34" charset="-128"/>
              </a:rPr>
              <a:t>I hate foreign keys!</a:t>
            </a:r>
          </a:p>
        </p:txBody>
      </p:sp>
      <p:sp>
        <p:nvSpPr>
          <p:cNvPr id="8" name="Rectangle 7">
            <a:extLst>
              <a:ext uri="{FF2B5EF4-FFF2-40B4-BE49-F238E27FC236}">
                <a16:creationId xmlns:a16="http://schemas.microsoft.com/office/drawing/2014/main" id="{BB07DE11-4246-7FD9-A220-B6F74CF38E45}"/>
              </a:ext>
            </a:extLst>
          </p:cNvPr>
          <p:cNvSpPr/>
          <p:nvPr/>
        </p:nvSpPr>
        <p:spPr>
          <a:xfrm>
            <a:off x="6738027" y="6183546"/>
            <a:ext cx="5308059" cy="5933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effectLst/>
                <a:latin typeface="Comic Sans MS" panose="030F0702030302020204" pitchFamily="66" charset="0"/>
                <a:ea typeface="Meiryo UI" panose="020B0400000000000000" pitchFamily="34" charset="-128"/>
              </a:rPr>
              <a:t>…and this is when they called YOU</a:t>
            </a:r>
          </a:p>
        </p:txBody>
      </p:sp>
      <p:sp>
        <p:nvSpPr>
          <p:cNvPr id="9" name="Speech Bubble: Rectangle with Corners Rounded 8">
            <a:extLst>
              <a:ext uri="{FF2B5EF4-FFF2-40B4-BE49-F238E27FC236}">
                <a16:creationId xmlns:a16="http://schemas.microsoft.com/office/drawing/2014/main" id="{6461FC4D-8DB0-52F3-7771-EED0629909DB}"/>
              </a:ext>
            </a:extLst>
          </p:cNvPr>
          <p:cNvSpPr/>
          <p:nvPr/>
        </p:nvSpPr>
        <p:spPr>
          <a:xfrm>
            <a:off x="5671226" y="4487691"/>
            <a:ext cx="2509736" cy="593384"/>
          </a:xfrm>
          <a:prstGeom prst="wedgeRoundRectCallout">
            <a:avLst>
              <a:gd name="adj1" fmla="val -36238"/>
              <a:gd name="adj2" fmla="val -80605"/>
              <a:gd name="adj3" fmla="val 16667"/>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effectLst/>
                <a:latin typeface="Comic Sans MS" panose="030F0702030302020204" pitchFamily="66" charset="0"/>
                <a:ea typeface="Meiryo UI" panose="020B0400000000000000" pitchFamily="34" charset="-128"/>
              </a:rPr>
              <a:t>Joins are the enemy of the people!</a:t>
            </a:r>
          </a:p>
        </p:txBody>
      </p:sp>
    </p:spTree>
    <p:extLst>
      <p:ext uri="{BB962C8B-B14F-4D97-AF65-F5344CB8AC3E}">
        <p14:creationId xmlns:p14="http://schemas.microsoft.com/office/powerpoint/2010/main" val="75606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72366D-BC5E-758B-C0CB-F9E941972FF0}"/>
              </a:ext>
            </a:extLst>
          </p:cNvPr>
          <p:cNvPicPr>
            <a:picLocks noChangeAspect="1"/>
          </p:cNvPicPr>
          <p:nvPr/>
        </p:nvPicPr>
        <p:blipFill>
          <a:blip r:embed="rId2"/>
          <a:stretch>
            <a:fillRect/>
          </a:stretch>
        </p:blipFill>
        <p:spPr>
          <a:xfrm>
            <a:off x="292027" y="0"/>
            <a:ext cx="11892231" cy="6858000"/>
          </a:xfrm>
          <a:prstGeom prst="rect">
            <a:avLst/>
          </a:prstGeom>
        </p:spPr>
      </p:pic>
      <p:sp>
        <p:nvSpPr>
          <p:cNvPr id="4" name="Speech Bubble: Rectangle with Corners Rounded 3">
            <a:extLst>
              <a:ext uri="{FF2B5EF4-FFF2-40B4-BE49-F238E27FC236}">
                <a16:creationId xmlns:a16="http://schemas.microsoft.com/office/drawing/2014/main" id="{8EE2AF52-656F-4FCD-A100-0C2A9B38AF1C}"/>
              </a:ext>
            </a:extLst>
          </p:cNvPr>
          <p:cNvSpPr/>
          <p:nvPr/>
        </p:nvSpPr>
        <p:spPr>
          <a:xfrm>
            <a:off x="990600" y="118534"/>
            <a:ext cx="8102600" cy="2108198"/>
          </a:xfrm>
          <a:prstGeom prst="wedgeRoundRectCallout">
            <a:avLst>
              <a:gd name="adj1" fmla="val -56307"/>
              <a:gd name="adj2" fmla="val 77141"/>
              <a:gd name="adj3" fmla="val 1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800" dirty="0">
                <a:solidFill>
                  <a:schemeClr val="tx1"/>
                </a:solidFill>
                <a:effectLst/>
                <a:latin typeface="Comic Sans MS" panose="030F0702030302020204" pitchFamily="66" charset="0"/>
              </a:rPr>
              <a:t>Welcome to Pressly! I am so glad that you joined us. The last consultant we hired was a DISASTER!  I told HR to hire from UVA, but no! They wanted to save money and hired somebody from some other college…. BIG MISTAKE!  The DB she built was just a dump of the Excel spreadsheet we used to track campaigns. Nothing worked the way it was supposed to.  What a waste of money!</a:t>
            </a:r>
          </a:p>
        </p:txBody>
      </p:sp>
      <p:sp>
        <p:nvSpPr>
          <p:cNvPr id="5" name="Speech Bubble: Rectangle with Corners Rounded 4">
            <a:extLst>
              <a:ext uri="{FF2B5EF4-FFF2-40B4-BE49-F238E27FC236}">
                <a16:creationId xmlns:a16="http://schemas.microsoft.com/office/drawing/2014/main" id="{98234CE3-46EB-4CBB-9FDA-5B1D29A8F78A}"/>
              </a:ext>
            </a:extLst>
          </p:cNvPr>
          <p:cNvSpPr/>
          <p:nvPr/>
        </p:nvSpPr>
        <p:spPr>
          <a:xfrm>
            <a:off x="5977467" y="2307169"/>
            <a:ext cx="5723467" cy="829732"/>
          </a:xfrm>
          <a:prstGeom prst="wedgeRoundRectCallout">
            <a:avLst>
              <a:gd name="adj1" fmla="val 54632"/>
              <a:gd name="adj2" fmla="val 106118"/>
              <a:gd name="adj3" fmla="val 1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800" dirty="0">
                <a:solidFill>
                  <a:schemeClr val="tx1"/>
                </a:solidFill>
                <a:effectLst/>
                <a:latin typeface="Comic Sans MS" panose="030F0702030302020204" pitchFamily="66" charset="0"/>
              </a:rPr>
              <a:t>I see… just copying an Excel spreadsheet into a DB is not a good practice.</a:t>
            </a:r>
          </a:p>
        </p:txBody>
      </p:sp>
      <p:sp>
        <p:nvSpPr>
          <p:cNvPr id="6" name="Speech Bubble: Rectangle with Corners Rounded 5">
            <a:extLst>
              <a:ext uri="{FF2B5EF4-FFF2-40B4-BE49-F238E27FC236}">
                <a16:creationId xmlns:a16="http://schemas.microsoft.com/office/drawing/2014/main" id="{2E795CF1-041A-4EC7-B44F-4608FC821CBC}"/>
              </a:ext>
            </a:extLst>
          </p:cNvPr>
          <p:cNvSpPr/>
          <p:nvPr/>
        </p:nvSpPr>
        <p:spPr>
          <a:xfrm>
            <a:off x="1075267" y="3128436"/>
            <a:ext cx="4792133" cy="757763"/>
          </a:xfrm>
          <a:prstGeom prst="wedgeRoundRectCallout">
            <a:avLst>
              <a:gd name="adj1" fmla="val -61817"/>
              <a:gd name="adj2" fmla="val 106304"/>
              <a:gd name="adj3" fmla="val 1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800" dirty="0">
                <a:solidFill>
                  <a:schemeClr val="tx1"/>
                </a:solidFill>
                <a:effectLst/>
                <a:latin typeface="Comic Sans MS" panose="030F0702030302020204" pitchFamily="66" charset="0"/>
              </a:rPr>
              <a:t>I would use stronger words than ‘not a good practice’. Well… I want you to fix it.</a:t>
            </a:r>
          </a:p>
        </p:txBody>
      </p:sp>
      <p:sp>
        <p:nvSpPr>
          <p:cNvPr id="7" name="Speech Bubble: Rectangle with Corners Rounded 6">
            <a:extLst>
              <a:ext uri="{FF2B5EF4-FFF2-40B4-BE49-F238E27FC236}">
                <a16:creationId xmlns:a16="http://schemas.microsoft.com/office/drawing/2014/main" id="{E1FA8ADB-6169-43C0-BC00-2C1159112638}"/>
              </a:ext>
            </a:extLst>
          </p:cNvPr>
          <p:cNvSpPr/>
          <p:nvPr/>
        </p:nvSpPr>
        <p:spPr>
          <a:xfrm>
            <a:off x="9093200" y="3699935"/>
            <a:ext cx="1710266" cy="414866"/>
          </a:xfrm>
          <a:prstGeom prst="wedgeRoundRectCallout">
            <a:avLst>
              <a:gd name="adj1" fmla="val 109583"/>
              <a:gd name="adj2" fmla="val 126526"/>
              <a:gd name="adj3" fmla="val 1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800" dirty="0">
                <a:solidFill>
                  <a:schemeClr val="tx1"/>
                </a:solidFill>
                <a:effectLst/>
                <a:latin typeface="Comic Sans MS" panose="030F0702030302020204" pitchFamily="66" charset="0"/>
              </a:rPr>
              <a:t>I can do that.</a:t>
            </a:r>
          </a:p>
        </p:txBody>
      </p:sp>
      <p:sp>
        <p:nvSpPr>
          <p:cNvPr id="8" name="Speech Bubble: Rectangle with Corners Rounded 7">
            <a:extLst>
              <a:ext uri="{FF2B5EF4-FFF2-40B4-BE49-F238E27FC236}">
                <a16:creationId xmlns:a16="http://schemas.microsoft.com/office/drawing/2014/main" id="{03CE5BEC-6207-43D9-A8B2-99014AEE0ECD}"/>
              </a:ext>
            </a:extLst>
          </p:cNvPr>
          <p:cNvSpPr/>
          <p:nvPr/>
        </p:nvSpPr>
        <p:spPr>
          <a:xfrm>
            <a:off x="1075267" y="4406901"/>
            <a:ext cx="6485466" cy="1612901"/>
          </a:xfrm>
          <a:prstGeom prst="wedgeRoundRectCallout">
            <a:avLst>
              <a:gd name="adj1" fmla="val -58501"/>
              <a:gd name="adj2" fmla="val 81919"/>
              <a:gd name="adj3" fmla="val 1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800" dirty="0">
                <a:solidFill>
                  <a:schemeClr val="tx1"/>
                </a:solidFill>
                <a:effectLst/>
                <a:latin typeface="Comic Sans MS" panose="030F0702030302020204" pitchFamily="66" charset="0"/>
              </a:rPr>
              <a:t>BUT I also want to preserve the old spreadsheet look. Too many employees are confused by how DBs work. Multiple tables, keys, joins… that’s complicated stuff! The managers want to see their data in the old format, as a single table of information. </a:t>
            </a:r>
          </a:p>
        </p:txBody>
      </p:sp>
      <p:sp>
        <p:nvSpPr>
          <p:cNvPr id="9" name="Speech Bubble: Rectangle with Corners Rounded 8">
            <a:extLst>
              <a:ext uri="{FF2B5EF4-FFF2-40B4-BE49-F238E27FC236}">
                <a16:creationId xmlns:a16="http://schemas.microsoft.com/office/drawing/2014/main" id="{9397B83C-6EF3-40A6-8E8D-A81123CD9E64}"/>
              </a:ext>
            </a:extLst>
          </p:cNvPr>
          <p:cNvSpPr/>
          <p:nvPr/>
        </p:nvSpPr>
        <p:spPr>
          <a:xfrm>
            <a:off x="7846071" y="5595525"/>
            <a:ext cx="3188690" cy="1029328"/>
          </a:xfrm>
          <a:prstGeom prst="wedgeRoundRectCallout">
            <a:avLst>
              <a:gd name="adj1" fmla="val 82403"/>
              <a:gd name="adj2" fmla="val 53031"/>
              <a:gd name="adj3" fmla="val 1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800" dirty="0">
                <a:solidFill>
                  <a:schemeClr val="tx1"/>
                </a:solidFill>
                <a:effectLst/>
                <a:latin typeface="Comic Sans MS" panose="030F0702030302020204" pitchFamily="66" charset="0"/>
              </a:rPr>
              <a:t>Ah! They want a personalized VIEW!</a:t>
            </a:r>
            <a:br>
              <a:rPr lang="en-US" sz="1800" dirty="0">
                <a:solidFill>
                  <a:schemeClr val="tx1"/>
                </a:solidFill>
                <a:effectLst/>
                <a:latin typeface="Comic Sans MS" panose="030F0702030302020204" pitchFamily="66" charset="0"/>
              </a:rPr>
            </a:br>
            <a:r>
              <a:rPr lang="en-US" sz="1800" dirty="0">
                <a:solidFill>
                  <a:schemeClr val="tx1"/>
                </a:solidFill>
                <a:effectLst/>
                <a:latin typeface="Comic Sans MS" panose="030F0702030302020204" pitchFamily="66" charset="0"/>
              </a:rPr>
              <a:t>I am on it, Boss!</a:t>
            </a:r>
          </a:p>
        </p:txBody>
      </p:sp>
    </p:spTree>
    <p:extLst>
      <p:ext uri="{BB962C8B-B14F-4D97-AF65-F5344CB8AC3E}">
        <p14:creationId xmlns:p14="http://schemas.microsoft.com/office/powerpoint/2010/main" val="260330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1546F-8535-404B-BDB6-593C564BFAEE}"/>
              </a:ext>
            </a:extLst>
          </p:cNvPr>
          <p:cNvSpPr>
            <a:spLocks noGrp="1"/>
          </p:cNvSpPr>
          <p:nvPr>
            <p:ph type="title"/>
          </p:nvPr>
        </p:nvSpPr>
        <p:spPr/>
        <p:txBody>
          <a:bodyPr/>
          <a:lstStyle/>
          <a:p>
            <a:r>
              <a:rPr lang="en-US" dirty="0"/>
              <a:t>MP6 – work to do</a:t>
            </a:r>
          </a:p>
        </p:txBody>
      </p:sp>
      <p:sp>
        <p:nvSpPr>
          <p:cNvPr id="3" name="Text Placeholder 2">
            <a:extLst>
              <a:ext uri="{FF2B5EF4-FFF2-40B4-BE49-F238E27FC236}">
                <a16:creationId xmlns:a16="http://schemas.microsoft.com/office/drawing/2014/main" id="{EFCF577A-DCDA-4F58-8B84-529F9D435686}"/>
              </a:ext>
            </a:extLst>
          </p:cNvPr>
          <p:cNvSpPr>
            <a:spLocks noGrp="1"/>
          </p:cNvSpPr>
          <p:nvPr>
            <p:ph type="body" sz="quarter" idx="10"/>
          </p:nvPr>
        </p:nvSpPr>
        <p:spPr/>
        <p:txBody>
          <a:bodyPr>
            <a:normAutofit/>
          </a:bodyPr>
          <a:lstStyle/>
          <a:p>
            <a:pPr marL="914400" indent="-914400">
              <a:buFont typeface="+mj-lt"/>
              <a:buAutoNum type="arabicPeriod"/>
            </a:pPr>
            <a:r>
              <a:rPr lang="en-US" sz="4400" dirty="0"/>
              <a:t>Start with this</a:t>
            </a:r>
            <a:br>
              <a:rPr lang="en-US" sz="4400" dirty="0"/>
            </a:br>
            <a:r>
              <a:rPr lang="en-US" sz="4400" dirty="0"/>
              <a:t>and normalize it</a:t>
            </a:r>
          </a:p>
          <a:p>
            <a:pPr marL="914400" indent="-914400">
              <a:buFont typeface="+mj-lt"/>
              <a:buAutoNum type="arabicPeriod"/>
            </a:pPr>
            <a:r>
              <a:rPr lang="en-US" sz="4400" dirty="0"/>
              <a:t>Build the</a:t>
            </a:r>
            <a:br>
              <a:rPr lang="en-US" sz="4400" dirty="0"/>
            </a:br>
            <a:r>
              <a:rPr lang="en-US" sz="4400" dirty="0"/>
              <a:t>normalized tables in COMM 3220DB</a:t>
            </a:r>
          </a:p>
          <a:p>
            <a:pPr marL="914400" indent="-914400">
              <a:buFont typeface="+mj-lt"/>
              <a:buAutoNum type="arabicPeriod"/>
            </a:pPr>
            <a:r>
              <a:rPr lang="en-US" sz="4400" dirty="0"/>
              <a:t>Build a </a:t>
            </a:r>
            <a:r>
              <a:rPr lang="en-US" sz="4400" dirty="0">
                <a:solidFill>
                  <a:srgbClr val="E3621B"/>
                </a:solidFill>
              </a:rPr>
              <a:t>denormalized</a:t>
            </a:r>
            <a:r>
              <a:rPr lang="en-US" sz="4400" dirty="0"/>
              <a:t> VIEW that reproduces the original table.</a:t>
            </a:r>
          </a:p>
        </p:txBody>
      </p:sp>
      <p:pic>
        <p:nvPicPr>
          <p:cNvPr id="5" name="Picture 4">
            <a:extLst>
              <a:ext uri="{FF2B5EF4-FFF2-40B4-BE49-F238E27FC236}">
                <a16:creationId xmlns:a16="http://schemas.microsoft.com/office/drawing/2014/main" id="{5AABDD50-9F4F-F1C6-B9F0-A85022B78986}"/>
              </a:ext>
            </a:extLst>
          </p:cNvPr>
          <p:cNvPicPr>
            <a:picLocks noChangeAspect="1"/>
          </p:cNvPicPr>
          <p:nvPr/>
        </p:nvPicPr>
        <p:blipFill>
          <a:blip r:embed="rId2"/>
          <a:stretch>
            <a:fillRect/>
          </a:stretch>
        </p:blipFill>
        <p:spPr>
          <a:xfrm>
            <a:off x="5650856" y="1484041"/>
            <a:ext cx="6439544" cy="1866900"/>
          </a:xfrm>
          <a:prstGeom prst="rect">
            <a:avLst/>
          </a:prstGeom>
        </p:spPr>
      </p:pic>
    </p:spTree>
    <p:extLst>
      <p:ext uri="{BB962C8B-B14F-4D97-AF65-F5344CB8AC3E}">
        <p14:creationId xmlns:p14="http://schemas.microsoft.com/office/powerpoint/2010/main" val="20321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M4DM 2024">
  <a:themeElements>
    <a:clrScheme name="MSCommerce">
      <a:dk1>
        <a:srgbClr val="000000"/>
      </a:dk1>
      <a:lt1>
        <a:srgbClr val="FFFFFF"/>
      </a:lt1>
      <a:dk2>
        <a:srgbClr val="595959"/>
      </a:dk2>
      <a:lt2>
        <a:srgbClr val="FFFFFF"/>
      </a:lt2>
      <a:accent1>
        <a:srgbClr val="CC0000"/>
      </a:accent1>
      <a:accent2>
        <a:srgbClr val="FF0000"/>
      </a:accent2>
      <a:accent3>
        <a:srgbClr val="336699"/>
      </a:accent3>
      <a:accent4>
        <a:srgbClr val="FFFF00"/>
      </a:accent4>
      <a:accent5>
        <a:srgbClr val="000032"/>
      </a:accent5>
      <a:accent6>
        <a:srgbClr val="00B0F0"/>
      </a:accent6>
      <a:hlink>
        <a:srgbClr val="336699"/>
      </a:hlink>
      <a:folHlink>
        <a:srgbClr val="9A0000"/>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spDef>
      <a:spPr>
        <a:ln>
          <a:noFill/>
        </a:ln>
      </a:spPr>
      <a:bodyPr rtlCol="0" anchor="ctr"/>
      <a:lstStyle>
        <a:defPPr algn="ctr">
          <a:defRPr dirty="0" smtClean="0">
            <a:effectLs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dirty="0" smtClean="0">
            <a:solidFill>
              <a:schemeClr val="tx1"/>
            </a:solidFill>
            <a:effectLst/>
          </a:defRPr>
        </a:defPPr>
      </a:lstStyle>
    </a:txDef>
  </a:objectDefaults>
  <a:extraClrSchemeLst/>
  <a:extLst>
    <a:ext uri="{05A4C25C-085E-4340-85A3-A5531E510DB2}">
      <thm15:themeFamily xmlns:thm15="http://schemas.microsoft.com/office/thememl/2012/main" name="DM4DM 2024" id="{5C2DBB5A-4F1D-4D0B-A31B-6444BFE20988}" vid="{A57FF521-D386-4A98-AB6C-70B0E7955C25}"/>
    </a:ext>
  </a:extLst>
</a:theme>
</file>

<file path=ppt/theme/theme2.xml><?xml version="1.0" encoding="utf-8"?>
<a:theme xmlns:a="http://schemas.openxmlformats.org/drawingml/2006/main" name="DM4DM 2025">
  <a:themeElements>
    <a:clrScheme name="MSCommerce">
      <a:dk1>
        <a:srgbClr val="000000"/>
      </a:dk1>
      <a:lt1>
        <a:srgbClr val="FFFFFF"/>
      </a:lt1>
      <a:dk2>
        <a:srgbClr val="595959"/>
      </a:dk2>
      <a:lt2>
        <a:srgbClr val="FFFFFF"/>
      </a:lt2>
      <a:accent1>
        <a:srgbClr val="CC0000"/>
      </a:accent1>
      <a:accent2>
        <a:srgbClr val="FF0000"/>
      </a:accent2>
      <a:accent3>
        <a:srgbClr val="336699"/>
      </a:accent3>
      <a:accent4>
        <a:srgbClr val="FFFF00"/>
      </a:accent4>
      <a:accent5>
        <a:srgbClr val="000032"/>
      </a:accent5>
      <a:accent6>
        <a:srgbClr val="00B0F0"/>
      </a:accent6>
      <a:hlink>
        <a:srgbClr val="336699"/>
      </a:hlink>
      <a:folHlink>
        <a:srgbClr val="9A0000"/>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spDef>
      <a:spPr>
        <a:ln>
          <a:noFill/>
        </a:ln>
      </a:spPr>
      <a:bodyPr rtlCol="0" anchor="ctr"/>
      <a:lstStyle>
        <a:defPPr algn="ctr">
          <a:defRPr dirty="0" smtClean="0">
            <a:effectLs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dirty="0" smtClean="0">
            <a:solidFill>
              <a:schemeClr val="tx1"/>
            </a:solidFill>
            <a:effectLst/>
          </a:defRPr>
        </a:defPPr>
      </a:lstStyle>
    </a:txDef>
  </a:objectDefaults>
  <a:extraClrSchemeLst/>
  <a:extLst>
    <a:ext uri="{05A4C25C-085E-4340-85A3-A5531E510DB2}">
      <thm15:themeFamily xmlns:thm15="http://schemas.microsoft.com/office/thememl/2012/main" name="DM4DM 2025" id="{DF53A27C-38C6-44E8-ABBE-5C6BCB286637}" vid="{41343C76-E77A-437A-AFD4-E1D32F7E5A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DB for UG 2021</Template>
  <TotalTime>4504</TotalTime>
  <Words>1146</Words>
  <Application>Microsoft Office PowerPoint</Application>
  <PresentationFormat>Widescreen</PresentationFormat>
  <Paragraphs>133</Paragraphs>
  <Slides>17</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Calibri</vt:lpstr>
      <vt:lpstr>Comic Sans MS</vt:lpstr>
      <vt:lpstr>Consolas</vt:lpstr>
      <vt:lpstr>Segoe UI Light</vt:lpstr>
      <vt:lpstr>Segoe UI Semilight</vt:lpstr>
      <vt:lpstr>Verdana</vt:lpstr>
      <vt:lpstr>Wingdings</vt:lpstr>
      <vt:lpstr>DM4DM 2024</vt:lpstr>
      <vt:lpstr>DM4DM 2025</vt:lpstr>
      <vt:lpstr>   Good DB designs</vt:lpstr>
      <vt:lpstr>Critical Thinking</vt:lpstr>
      <vt:lpstr>Orange words</vt:lpstr>
      <vt:lpstr>You do the talking</vt:lpstr>
      <vt:lpstr>Normalization &amp; Denormalization at the Pressley Ad Agency</vt:lpstr>
      <vt:lpstr>From last time…normalization</vt:lpstr>
      <vt:lpstr>PowerPoint Presentation</vt:lpstr>
      <vt:lpstr>PowerPoint Presentation</vt:lpstr>
      <vt:lpstr>MP6 – work to do</vt:lpstr>
      <vt:lpstr>WINIT</vt:lpstr>
      <vt:lpstr>Data management</vt:lpstr>
      <vt:lpstr>Examples DB table creation</vt:lpstr>
      <vt:lpstr>What is a DB ‘view’?</vt:lpstr>
      <vt:lpstr>Example DB view</vt:lpstr>
      <vt:lpstr>Tables on the SQL Server</vt:lpstr>
      <vt:lpstr>Insert, update and delete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Grazioli, Stefano (sg6m)</dc:creator>
  <cp:lastModifiedBy>Grazioli, Stefano (sg6m)</cp:lastModifiedBy>
  <cp:revision>110</cp:revision>
  <dcterms:created xsi:type="dcterms:W3CDTF">2021-10-25T04:53:00Z</dcterms:created>
  <dcterms:modified xsi:type="dcterms:W3CDTF">2025-10-20T17:42:11Z</dcterms:modified>
</cp:coreProperties>
</file>