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3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17" r:id="rId9"/>
    <p:sldId id="507" r:id="rId10"/>
    <p:sldId id="518" r:id="rId11"/>
    <p:sldId id="511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07" autoAdjust="0"/>
  </p:normalViewPr>
  <p:slideViewPr>
    <p:cSldViewPr>
      <p:cViewPr varScale="1">
        <p:scale>
          <a:sx n="138" d="100"/>
          <a:sy n="138" d="100"/>
        </p:scale>
        <p:origin x="124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2146-2294-DC65-21DD-461357F8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EA2E57-4C26-917B-6B88-2D03A32D2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90864D4-1C0A-1F9E-2F0B-93A4651CD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206E94-38B8-7943-E38E-F5C59D118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140A-3D9D-60C1-E2E6-C99A1700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640CA0-BDF0-5E4F-D78D-C1F21746D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CE7FDEF-2C9C-4197-F4F6-AC7BB95E7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C2864E8-039C-3749-6281-E2E6612F7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0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5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6991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5729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7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629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3488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  <p:bldP spid="13" grpId="48" animBg="1"/>
      <p:bldP spid="13" grpId="49" animBg="1"/>
      <p:bldP spid="13" grpId="50" animBg="1"/>
      <p:bldP spid="13" grpId="51" animBg="1"/>
      <p:bldP spid="13" grpId="52" animBg="1"/>
      <p:bldP spid="13" grpId="5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1A6C-1CB3-15B2-B424-F8BAAC79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>
            <a:extLst>
              <a:ext uri="{FF2B5EF4-FFF2-40B4-BE49-F238E27FC236}">
                <a16:creationId xmlns:a16="http://schemas.microsoft.com/office/drawing/2014/main" id="{E8EA2488-5DB7-8E7E-5FA2-FD1F60036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update a portfolio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1C836-5190-5F08-8890-77C53E40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9FFCB-6571-8AB5-D09F-E77E37FA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84020A-2EA8-D3FF-EE0A-3ECC1DBC3D8D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9D76E-F76B-9548-6F72-88D871703D69}"/>
              </a:ext>
            </a:extLst>
          </p:cNvPr>
          <p:cNvSpPr txBox="1"/>
          <p:nvPr/>
        </p:nvSpPr>
        <p:spPr>
          <a:xfrm>
            <a:off x="265537" y="4248150"/>
            <a:ext cx="142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9933"/>
                </a:solidFill>
                <a:effectLst/>
              </a:rPr>
              <a:t>You cannot update Symbol with this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3BF33-B920-BD89-ACFC-5C2B9FC2ED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79"/>
          <a:stretch>
            <a:fillRect/>
          </a:stretch>
        </p:blipFill>
        <p:spPr>
          <a:xfrm>
            <a:off x="265537" y="1006135"/>
            <a:ext cx="8844173" cy="8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763000" cy="4114800"/>
          </a:xfrm>
        </p:spPr>
        <p:txBody>
          <a:bodyPr>
            <a:normAutofit/>
          </a:bodyPr>
          <a:lstStyle/>
          <a:p>
            <a:r>
              <a:rPr lang="en-US" dirty="0"/>
              <a:t>Doing overall well</a:t>
            </a:r>
          </a:p>
          <a:p>
            <a:r>
              <a:rPr lang="en-US" dirty="0"/>
              <a:t>Perceive difficulty</a:t>
            </a:r>
          </a:p>
          <a:p>
            <a:r>
              <a:rPr lang="en-US" dirty="0"/>
              <a:t>Tips to avoid losing points</a:t>
            </a:r>
          </a:p>
          <a:p>
            <a:pPr lvl="1"/>
            <a:r>
              <a:rPr lang="en-US" sz="1600" dirty="0"/>
              <a:t>Avoid overreliance on genAI</a:t>
            </a:r>
          </a:p>
          <a:p>
            <a:pPr lvl="1"/>
            <a:r>
              <a:rPr lang="en-US" sz="1600" dirty="0"/>
              <a:t>Download your work and double-check it</a:t>
            </a:r>
          </a:p>
          <a:p>
            <a:pPr lvl="1"/>
            <a:r>
              <a:rPr lang="en-US" sz="1600" dirty="0"/>
              <a:t>Deadlines: Tue / Thu at midnight  (10% and 25% penalties)</a:t>
            </a:r>
          </a:p>
          <a:p>
            <a:pPr lvl="1"/>
            <a:r>
              <a:rPr lang="en-US" sz="1600" dirty="0"/>
              <a:t>Do not fall behind. Must understand what you are doing.</a:t>
            </a:r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543800" cy="4038600"/>
          </a:xfrm>
        </p:spPr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 and how can I help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VBA, VB.NET)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h09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7391400" cy="1331269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last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data stored in our database.  They say it would save them a lot of time if they could fix typos or add missing information…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35D5-886A-1913-DCA1-4B51918D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>
            <a:extLst>
              <a:ext uri="{FF2B5EF4-FFF2-40B4-BE49-F238E27FC236}">
                <a16:creationId xmlns:a16="http://schemas.microsoft.com/office/drawing/2014/main" id="{3F2238E0-019D-756A-A86B-7D90F40E3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delete a portfolio position….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6761-7542-E810-5989-B5E83996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01780-AC51-BD33-D421-79324A3C7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D68731-3E7A-2768-9F86-3FF377C5D70E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AC7B4-B5A1-001C-06AE-36EF15C6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65"/>
          <a:stretch>
            <a:fillRect/>
          </a:stretch>
        </p:blipFill>
        <p:spPr>
          <a:xfrm>
            <a:off x="346710" y="1076551"/>
            <a:ext cx="8534400" cy="7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insert a portfolio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71658-E1D1-4DFA-535F-14AEAC7F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917"/>
            <a:ext cx="2791215" cy="274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D8989-7467-8C34-E448-03E4BF377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6" y="1097578"/>
            <a:ext cx="8763000" cy="712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D3B2D-667C-CEC0-3870-D5A237C802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319"/>
          <a:stretch>
            <a:fillRect/>
          </a:stretch>
        </p:blipFill>
        <p:spPr>
          <a:xfrm>
            <a:off x="1881836" y="2483208"/>
            <a:ext cx="2690164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E0DC2-7FCC-8234-FEA0-487E64D9156E}"/>
              </a:ext>
            </a:extLst>
          </p:cNvPr>
          <p:cNvSpPr txBox="1"/>
          <p:nvPr/>
        </p:nvSpPr>
        <p:spPr>
          <a:xfrm>
            <a:off x="1575514" y="3379451"/>
            <a:ext cx="26642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9682</TotalTime>
  <Words>222</Words>
  <Application>Microsoft Office PowerPoint</Application>
  <PresentationFormat>On-screen Show (16:9)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Comic Sans MS</vt:lpstr>
      <vt:lpstr>Segoe UI Light</vt:lpstr>
      <vt:lpstr>Segoe UI Semilight</vt:lpstr>
      <vt:lpstr>Times New Roman</vt:lpstr>
      <vt:lpstr>Verdana</vt:lpstr>
      <vt:lpstr>Wingdings</vt:lpstr>
      <vt:lpstr>ITF UG blue  2023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To delete a portfolio position….</vt:lpstr>
      <vt:lpstr>To insert a portfolio position…</vt:lpstr>
      <vt:lpstr>To update a portfolio position…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331</cp:revision>
  <dcterms:created xsi:type="dcterms:W3CDTF">2003-01-13T16:56:26Z</dcterms:created>
  <dcterms:modified xsi:type="dcterms:W3CDTF">2026-02-10T00:22:54Z</dcterms:modified>
</cp:coreProperties>
</file>