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9"/>
  </p:notesMasterIdLst>
  <p:sldIdLst>
    <p:sldId id="399" r:id="rId2"/>
    <p:sldId id="435" r:id="rId3"/>
    <p:sldId id="409" r:id="rId4"/>
    <p:sldId id="427" r:id="rId5"/>
    <p:sldId id="434" r:id="rId6"/>
    <p:sldId id="431" r:id="rId7"/>
    <p:sldId id="433" r:id="rId8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2F2F2"/>
    <a:srgbClr val="FFCC66"/>
    <a:srgbClr val="FF0000"/>
    <a:srgbClr val="FFFFCC"/>
    <a:srgbClr val="A50021"/>
    <a:srgbClr val="CCFFFF"/>
    <a:srgbClr val="FFFF99"/>
    <a:srgbClr val="66FF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2" autoAdjust="0"/>
    <p:restoredTop sz="94660" autoAdjust="0"/>
  </p:normalViewPr>
  <p:slideViewPr>
    <p:cSldViewPr>
      <p:cViewPr varScale="1">
        <p:scale>
          <a:sx n="93" d="100"/>
          <a:sy n="93" d="100"/>
        </p:scale>
        <p:origin x="84" y="1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1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0BD22-3793-4A2E-A277-C486C74A35BD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9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7146"/>
            <a:ext cx="7467600" cy="2045203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6B1BF-8270-9A59-E764-430A4EA92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772400" y="69348"/>
            <a:ext cx="1240738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0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90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58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60495-F946-CB10-D70C-9911C5672DB0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45714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185758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891489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5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572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8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70987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1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7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9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8085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3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2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  <p:bldP spid="13" grpId="40" animBg="1"/>
      <p:bldP spid="13" grpId="41" animBg="1"/>
      <p:bldP spid="13" grpId="42" animBg="1"/>
      <p:bldP spid="13" grpId="43" animBg="1"/>
      <p:bldP spid="13" grpId="44" animBg="1"/>
      <p:bldP spid="13" grpId="45" animBg="1"/>
      <p:bldP spid="13" grpId="46" animBg="1"/>
      <p:bldP spid="13" grpId="4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0" y="1428750"/>
            <a:ext cx="3048000" cy="2133600"/>
          </a:xfrm>
        </p:spPr>
        <p:txBody>
          <a:bodyPr/>
          <a:lstStyle/>
          <a:p>
            <a:r>
              <a:rPr lang="en-US" sz="6000" dirty="0"/>
              <a:t>Financial Metrics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 back!</a:t>
            </a:r>
          </a:p>
          <a:p>
            <a:r>
              <a:rPr lang="en-US" dirty="0"/>
              <a:t>Spot checking</a:t>
            </a:r>
          </a:p>
          <a:p>
            <a:r>
              <a:rPr lang="en-US" dirty="0"/>
              <a:t>Patches</a:t>
            </a:r>
          </a:p>
          <a:p>
            <a:r>
              <a:rPr lang="en-US" dirty="0"/>
              <a:t>Workload:</a:t>
            </a:r>
            <a:br>
              <a:rPr lang="en-US" dirty="0"/>
            </a:br>
            <a:r>
              <a:rPr lang="en-US" dirty="0"/>
              <a:t>H15 and H16 are longer</a:t>
            </a:r>
          </a:p>
          <a:p>
            <a:r>
              <a:rPr lang="en-US" dirty="0"/>
              <a:t>4</a:t>
            </a:r>
            <a:r>
              <a:rPr lang="en-US"/>
              <a:t> </a:t>
            </a:r>
            <a:r>
              <a:rPr lang="en-US" dirty="0"/>
              <a:t>tickers </a:t>
            </a:r>
            <a:r>
              <a:rPr lang="en-US"/>
              <a:t>for the HT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Usage of GenAI for the course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9876" name="Picture 4" descr="rhp3rpa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7288" y="115062"/>
            <a:ext cx="1776413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Financial Metrics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7D1C76-57C6-1F02-8473-3D4F67BA3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12" y="807117"/>
            <a:ext cx="39624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E6CF-074A-44A5-BB62-A96522547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Orange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08DBA-F2DF-4658-9368-F516B5050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Next time I will ask about the metrics on the dashboard and how to check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F80C3-45E5-41F8-8349-5F5D44475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0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30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F18D1CF1-E649-431B-9E8E-AD67341E6ECF}" vid="{2EE8B6E9-4AAF-4A68-AB1B-15A68B0C6C5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8850</TotalTime>
  <Words>77</Words>
  <Application>Microsoft Office PowerPoint</Application>
  <PresentationFormat>On-screen Show (16:9)</PresentationFormat>
  <Paragraphs>24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Segoe UI Light</vt:lpstr>
      <vt:lpstr>Segoe UI Semilight</vt:lpstr>
      <vt:lpstr>Times New Roman</vt:lpstr>
      <vt:lpstr>Verdana</vt:lpstr>
      <vt:lpstr>Wingdings</vt:lpstr>
      <vt:lpstr>ITF UG blue  2023</vt:lpstr>
      <vt:lpstr>Financial Metrics</vt:lpstr>
      <vt:lpstr>PowerPoint Presentation</vt:lpstr>
      <vt:lpstr>You do the talking</vt:lpstr>
      <vt:lpstr>Homework</vt:lpstr>
      <vt:lpstr>Orange words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329</cp:revision>
  <dcterms:created xsi:type="dcterms:W3CDTF">2003-01-13T16:56:26Z</dcterms:created>
  <dcterms:modified xsi:type="dcterms:W3CDTF">2026-03-10T15:07:14Z</dcterms:modified>
</cp:coreProperties>
</file>