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9"/>
  </p:notesMasterIdLst>
  <p:sldIdLst>
    <p:sldId id="399" r:id="rId2"/>
    <p:sldId id="386" r:id="rId3"/>
    <p:sldId id="452" r:id="rId4"/>
    <p:sldId id="449" r:id="rId5"/>
    <p:sldId id="427" r:id="rId6"/>
    <p:sldId id="451" r:id="rId7"/>
    <p:sldId id="453" r:id="rId8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50021"/>
    <a:srgbClr val="FF9933"/>
    <a:srgbClr val="FFCC66"/>
    <a:srgbClr val="FF0000"/>
    <a:srgbClr val="FFFFCC"/>
    <a:srgbClr val="CCFFFF"/>
    <a:srgbClr val="FFFF99"/>
    <a:srgbClr val="66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2" autoAdjust="0"/>
    <p:restoredTop sz="81631" autoAdjust="0"/>
  </p:normalViewPr>
  <p:slideViewPr>
    <p:cSldViewPr>
      <p:cViewPr varScale="1">
        <p:scale>
          <a:sx n="194" d="100"/>
          <a:sy n="194" d="100"/>
        </p:scale>
        <p:origin x="4572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D261F-AEED-8EBE-01FE-154476C31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5A640E-9DAE-E4FD-0DCD-4B2292FF3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70A2F4DB-B7FB-E75A-6398-5F6C6ED9A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DC903AC7-5870-D079-EC10-E8397BD30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7146"/>
            <a:ext cx="7467600" cy="2045203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6B1BF-8270-9A59-E764-430A4EA92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772400" y="69348"/>
            <a:ext cx="1240738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60495-F946-CB10-D70C-9911C5672DB0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06079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9252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41127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891489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6811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7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8324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4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23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7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  <p:bldP spid="13" grpId="40" animBg="1"/>
      <p:bldP spid="13" grpId="41" animBg="1"/>
      <p:bldP spid="13" grpId="42" animBg="1"/>
      <p:bldP spid="13" grpId="43" animBg="1"/>
      <p:bldP spid="13" grpId="44" animBg="1"/>
      <p:bldP spid="13" grpId="45" animBg="1"/>
      <p:bldP spid="13" grpId="46" animBg="1"/>
      <p:bldP spid="13" grpId="4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1428750"/>
            <a:ext cx="4191000" cy="2133600"/>
          </a:xfrm>
        </p:spPr>
        <p:txBody>
          <a:bodyPr/>
          <a:lstStyle/>
          <a:p>
            <a:r>
              <a:rPr lang="en-US" sz="6000" dirty="0"/>
              <a:t>Financial Charts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Perceived difficulty</a:t>
            </a:r>
          </a:p>
          <a:p>
            <a:r>
              <a:rPr lang="en-US" dirty="0" err="1"/>
              <a:t>TeamID</a:t>
            </a:r>
            <a:r>
              <a:rPr lang="en-US" dirty="0"/>
              <a:t> is needed for H18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89EF6-28DE-B822-DEF6-42A0B110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287D1-7975-7D50-1ED1-0608EDC4F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8240B1-F57A-CEB6-8243-62BFB817E0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Hardest thing to do so far in the course</a:t>
            </a:r>
          </a:p>
          <a:p>
            <a:r>
              <a:rPr lang="en-US" dirty="0"/>
              <a:t>Any new use of GenAI?</a:t>
            </a:r>
          </a:p>
          <a:p>
            <a:r>
              <a:rPr lang="en-US" dirty="0"/>
              <a:t>Do you feel more ready to use GenAI at work?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4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9D958-D83B-438A-929A-4A13DBBF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38627-7393-451B-8AED-2910A4DE1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Charting the prices of Stock and Options</a:t>
            </a:r>
          </a:p>
          <a:p>
            <a:r>
              <a:rPr lang="en-US" dirty="0"/>
              <a:t>Learning to debug code with VS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AC68E-8DE0-44A8-A2A5-5D60F4C64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FinCharts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AA067-4E53-B09C-A9AA-F4E17EF0B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7FB4B-22C9-1037-22DE-E5F2CB0657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6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F07D-F532-9CBA-0395-7676AC20F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D38913E-D540-87C7-2BE8-4CBEB51106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779339A-AAF5-3769-721E-E5D5B04153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5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F18D1CF1-E649-431B-9E8E-AD67341E6ECF}" vid="{2EE8B6E9-4AAF-4A68-AB1B-15A68B0C6C5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9711</TotalTime>
  <Words>75</Words>
  <Application>Microsoft Office PowerPoint</Application>
  <PresentationFormat>On-screen Show (16:9)</PresentationFormat>
  <Paragraphs>24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Segoe UI Light</vt:lpstr>
      <vt:lpstr>Segoe UI Semilight</vt:lpstr>
      <vt:lpstr>Times New Roman</vt:lpstr>
      <vt:lpstr>Verdana</vt:lpstr>
      <vt:lpstr>Wingdings</vt:lpstr>
      <vt:lpstr>ITF UG blue  2023</vt:lpstr>
      <vt:lpstr>Financial Charts</vt:lpstr>
      <vt:lpstr>PowerPoint Presentation</vt:lpstr>
      <vt:lpstr>PowerPoint Presentation</vt:lpstr>
      <vt:lpstr>Learning Objective</vt:lpstr>
      <vt:lpstr>Homework</vt:lpstr>
      <vt:lpstr>PowerPoint Presentation</vt:lpstr>
      <vt:lpstr>Homework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348</cp:revision>
  <dcterms:created xsi:type="dcterms:W3CDTF">2003-01-13T16:56:26Z</dcterms:created>
  <dcterms:modified xsi:type="dcterms:W3CDTF">2026-03-22T21:22:32Z</dcterms:modified>
</cp:coreProperties>
</file>