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67" d="100"/>
          <a:sy n="167" d="100"/>
        </p:scale>
        <p:origin x="648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857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6534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53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87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6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9914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318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0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5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42950"/>
            <a:ext cx="11430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657349"/>
            <a:ext cx="8534400" cy="3196539"/>
          </a:xfrm>
        </p:spPr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  <p:pic>
        <p:nvPicPr>
          <p:cNvPr id="1026" name="Picture 2" descr="Download Homer Bart Yellow Beak Drawing Simpson HQ PNG Image | FreePNGImg">
            <a:extLst>
              <a:ext uri="{FF2B5EF4-FFF2-40B4-BE49-F238E27FC236}">
                <a16:creationId xmlns:a16="http://schemas.microsoft.com/office/drawing/2014/main" id="{9999D898-D57E-CC35-79E5-FD0D8D04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90825"/>
            <a:ext cx="170312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Another easy homework: no coding</a:t>
            </a:r>
          </a:p>
          <a:p>
            <a:r>
              <a:rPr lang="en-US" sz="2800" dirty="0">
                <a:solidFill>
                  <a:srgbClr val="FF9900"/>
                </a:solidFill>
              </a:rPr>
              <a:t>NEW TICKERS </a:t>
            </a:r>
            <a:r>
              <a:rPr lang="en-US" sz="2800" dirty="0"/>
              <a:t>on ALPHA</a:t>
            </a:r>
          </a:p>
          <a:p>
            <a:r>
              <a:rPr lang="en-US" sz="2800" dirty="0"/>
              <a:t>No office hours after 4pm:  teaching in DC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800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Confidence with GenAI in the workplace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21675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02D10E9-D2DE-47BC-DBD7-CD89CC873345}"/>
              </a:ext>
            </a:extLst>
          </p:cNvPr>
          <p:cNvSpPr/>
          <p:nvPr/>
        </p:nvSpPr>
        <p:spPr>
          <a:xfrm rot="1232181">
            <a:off x="5170051" y="4467480"/>
            <a:ext cx="909734" cy="5334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In class example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D83BECBB-B9F5-AF3F-2A10-48739C51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" y="4611945"/>
            <a:ext cx="38366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So, knowing delta is key</a:t>
            </a:r>
          </a:p>
        </p:txBody>
      </p:sp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720" y="1613458"/>
            <a:ext cx="1962480" cy="251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shares,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But I have -125,000! 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</a:t>
            </a:r>
            <a:br>
              <a:rPr lang="en-US" sz="2000" i="1" dirty="0"/>
            </a:br>
            <a:r>
              <a:rPr lang="en-US" sz="2000" i="1" dirty="0"/>
              <a:t> (=125,000-111,111) 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money!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4C50C3BD-0011-467B-9AF8-0320EB3D5515}" vid="{D49DE460-B39F-43D3-8D03-4B0CF64E3CA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9757</TotalTime>
  <Words>1101</Words>
  <Application>Microsoft Office PowerPoint</Application>
  <PresentationFormat>On-screen Show (16:9)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370</cp:revision>
  <dcterms:created xsi:type="dcterms:W3CDTF">2003-01-13T16:56:26Z</dcterms:created>
  <dcterms:modified xsi:type="dcterms:W3CDTF">2026-03-25T18:21:02Z</dcterms:modified>
</cp:coreProperties>
</file>