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6"/>
  </p:notesMasterIdLst>
  <p:sldIdLst>
    <p:sldId id="256" r:id="rId2"/>
    <p:sldId id="257" r:id="rId3"/>
    <p:sldId id="310" r:id="rId4"/>
    <p:sldId id="271" r:id="rId5"/>
    <p:sldId id="304" r:id="rId6"/>
    <p:sldId id="284" r:id="rId7"/>
    <p:sldId id="285" r:id="rId8"/>
    <p:sldId id="293" r:id="rId9"/>
    <p:sldId id="302" r:id="rId10"/>
    <p:sldId id="312" r:id="rId11"/>
    <p:sldId id="313" r:id="rId12"/>
    <p:sldId id="309" r:id="rId13"/>
    <p:sldId id="308" r:id="rId14"/>
    <p:sldId id="314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95" d="100"/>
          <a:sy n="95" d="100"/>
        </p:scale>
        <p:origin x="2085" y="2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28120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027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4023690"/>
            <a:ext cx="3657600" cy="8382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9066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87458"/>
            <a:ext cx="8534400" cy="4098891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491F76-B6F3-7263-3EBB-53466484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2103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</p:spTree>
    <p:extLst>
      <p:ext uri="{BB962C8B-B14F-4D97-AF65-F5344CB8AC3E}">
        <p14:creationId xmlns:p14="http://schemas.microsoft.com/office/powerpoint/2010/main" val="21307442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906274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0844377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01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951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407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9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(calculated on a daily basis)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B9-4C6D-4902-87AA-C69C78B5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757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Getting back on track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Use </a:t>
            </a:r>
            <a:r>
              <a:rPr lang="en-US" i="1" dirty="0"/>
              <a:t>f-sg6m-s4.comm.virginia.edu</a:t>
            </a:r>
          </a:p>
          <a:p>
            <a:r>
              <a:rPr lang="en-US" i="1" dirty="0"/>
              <a:t>Listen</a:t>
            </a:r>
            <a:r>
              <a:rPr lang="en-US" dirty="0"/>
              <a:t> to the video</a:t>
            </a:r>
          </a:p>
          <a:p>
            <a:r>
              <a:rPr lang="en-US" dirty="0"/>
              <a:t>Team formation 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VBA and Excel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myTS.Days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AF634C2F-D9AD-43F8-940A-1BA798C2DABF}" vid="{E18BDB68-75F6-4069-851F-8EC0F241C2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3964</TotalTime>
  <Words>294</Words>
  <Application>Microsoft Office PowerPoint</Application>
  <PresentationFormat>On-screen Show (16:9)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FTA MSC 2023 red</vt:lpstr>
      <vt:lpstr>Automating BI and data quality II</vt:lpstr>
      <vt:lpstr>PowerPoint Presentation</vt:lpstr>
      <vt:lpstr>Orange Words</vt:lpstr>
      <vt:lpstr>PowerPoint Presentation</vt:lpstr>
      <vt:lpstr>Dates</vt:lpstr>
      <vt:lpstr>Dates are objects too</vt:lpstr>
      <vt:lpstr>TimeSpan represents the elapsed time between two dates</vt:lpstr>
      <vt:lpstr>TimeSpan</vt:lpstr>
      <vt:lpstr>Homework</vt:lpstr>
      <vt:lpstr>PowerPoint Presentation</vt:lpstr>
      <vt:lpstr>CAGR = compound average growth rate (calculated on a daily basis)</vt:lpstr>
      <vt:lpstr>PowerPoint Presentation</vt:lpstr>
      <vt:lpstr>PowerPoint Presentation</vt:lpstr>
      <vt:lpstr>Team formation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188</cp:revision>
  <dcterms:created xsi:type="dcterms:W3CDTF">2003-01-13T16:56:26Z</dcterms:created>
  <dcterms:modified xsi:type="dcterms:W3CDTF">2025-02-18T14:08:18Z</dcterms:modified>
</cp:coreProperties>
</file>