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6"/>
  </p:notesMasterIdLst>
  <p:sldIdLst>
    <p:sldId id="256" r:id="rId2"/>
    <p:sldId id="257" r:id="rId3"/>
    <p:sldId id="310" r:id="rId4"/>
    <p:sldId id="271" r:id="rId5"/>
    <p:sldId id="304" r:id="rId6"/>
    <p:sldId id="284" r:id="rId7"/>
    <p:sldId id="285" r:id="rId8"/>
    <p:sldId id="293" r:id="rId9"/>
    <p:sldId id="302" r:id="rId10"/>
    <p:sldId id="312" r:id="rId11"/>
    <p:sldId id="313" r:id="rId12"/>
    <p:sldId id="309" r:id="rId13"/>
    <p:sldId id="308" r:id="rId14"/>
    <p:sldId id="314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2" autoAdjust="0"/>
    <p:restoredTop sz="94714" autoAdjust="0"/>
  </p:normalViewPr>
  <p:slideViewPr>
    <p:cSldViewPr>
      <p:cViewPr varScale="1">
        <p:scale>
          <a:sx n="95" d="100"/>
          <a:sy n="95" d="100"/>
        </p:scale>
        <p:origin x="2085" y="2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F85C9-47F3-458F-B6A4-BF662775F1F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6DAD-A34A-46E7-8609-20D0FB6CA7B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019CB-EBDB-4EDA-86C8-77FC27A32EA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27650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5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4274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9712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5259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9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4177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7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9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BI and data quality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57150"/>
            <a:ext cx="73152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</a:t>
            </a:r>
            <a:b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3870295"/>
            <a:ext cx="2438400" cy="457200"/>
          </a:xfrm>
          <a:prstGeom prst="wedgeRoundRectCallout">
            <a:avLst>
              <a:gd name="adj1" fmla="val 108755"/>
              <a:gd name="adj2" fmla="val 1664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85950"/>
            <a:ext cx="3581400" cy="6096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Translate the Euro amounts in Dollars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2589057"/>
            <a:ext cx="2438400" cy="457200"/>
          </a:xfrm>
          <a:prstGeom prst="wedgeRoundRectCallout">
            <a:avLst>
              <a:gd name="adj1" fmla="val 104801"/>
              <a:gd name="adj2" fmla="val 13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5811CD9-32AF-42A3-AA90-770FB10A4251}"/>
              </a:ext>
            </a:extLst>
          </p:cNvPr>
          <p:cNvSpPr/>
          <p:nvPr/>
        </p:nvSpPr>
        <p:spPr>
          <a:xfrm>
            <a:off x="1295400" y="3137741"/>
            <a:ext cx="3581400" cy="6858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And then compute the average daily CAGR</a:t>
            </a:r>
          </a:p>
        </p:txBody>
      </p:sp>
    </p:spTree>
    <p:extLst>
      <p:ext uri="{BB962C8B-B14F-4D97-AF65-F5344CB8AC3E}">
        <p14:creationId xmlns:p14="http://schemas.microsoft.com/office/powerpoint/2010/main" val="34796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CAGR</a:t>
            </a:r>
            <a:r>
              <a:rPr lang="en-US" sz="4000" dirty="0"/>
              <a:t> = compound average growth rate (calculated on a daily basis)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14550"/>
            <a:ext cx="8763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[(final price/initial price)^(1/days)]-1</a:t>
            </a:r>
          </a:p>
        </p:txBody>
      </p:sp>
    </p:spTree>
    <p:extLst>
      <p:ext uri="{BB962C8B-B14F-4D97-AF65-F5344CB8AC3E}">
        <p14:creationId xmlns:p14="http://schemas.microsoft.com/office/powerpoint/2010/main" val="29700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4B9-4C6D-4902-87AA-C69C78B5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formation</a:t>
            </a:r>
          </a:p>
        </p:txBody>
      </p:sp>
    </p:spTree>
    <p:extLst>
      <p:ext uri="{BB962C8B-B14F-4D97-AF65-F5344CB8AC3E}">
        <p14:creationId xmlns:p14="http://schemas.microsoft.com/office/powerpoint/2010/main" val="3757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/>
          <a:lstStyle/>
          <a:p>
            <a:r>
              <a:rPr lang="en-US" dirty="0"/>
              <a:t>Getting back on track</a:t>
            </a:r>
          </a:p>
          <a:p>
            <a:r>
              <a:rPr lang="en-US" dirty="0"/>
              <a:t>Easy Meter</a:t>
            </a:r>
          </a:p>
          <a:p>
            <a:r>
              <a:rPr lang="en-US" dirty="0"/>
              <a:t>Use </a:t>
            </a:r>
            <a:r>
              <a:rPr lang="en-US" i="1" dirty="0"/>
              <a:t>f-sg6m-s4.comm.virginia.edu</a:t>
            </a:r>
          </a:p>
          <a:p>
            <a:r>
              <a:rPr lang="en-US" i="1" dirty="0"/>
              <a:t>Listen</a:t>
            </a:r>
            <a:r>
              <a:rPr lang="en-US" dirty="0"/>
              <a:t> to the video</a:t>
            </a:r>
          </a:p>
          <a:p>
            <a:r>
              <a:rPr lang="en-US" dirty="0"/>
              <a:t>Team formation 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D9CF0-82C4-4EC0-B046-32AD7F0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Difference accuracy / precision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848600" cy="4038600"/>
          </a:xfrm>
        </p:spPr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Comfort with VBA and Excel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are objects too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866893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/>
              <a:t>Dim myDate As Date = "11/14/2002“</a:t>
            </a:r>
          </a:p>
          <a:p>
            <a:endParaRPr lang="en-US" sz="2800" dirty="0"/>
          </a:p>
          <a:p>
            <a:r>
              <a:rPr lang="en-US" sz="2800" dirty="0"/>
              <a:t>myDate.Year</a:t>
            </a:r>
          </a:p>
          <a:p>
            <a:r>
              <a:rPr lang="en-US" sz="2800" dirty="0"/>
              <a:t>myDate.Month</a:t>
            </a:r>
          </a:p>
          <a:p>
            <a:r>
              <a:rPr lang="en-US" sz="2800" dirty="0"/>
              <a:t>myDate.Day</a:t>
            </a:r>
          </a:p>
          <a:p>
            <a:r>
              <a:rPr lang="en-US" sz="2800" dirty="0"/>
              <a:t>myDate.DayOfWeek</a:t>
            </a:r>
          </a:p>
          <a:p>
            <a:r>
              <a:rPr lang="en-US" sz="2800" dirty="0"/>
              <a:t>myDate.DayOfYear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486400" y="1504950"/>
            <a:ext cx="12968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MyDate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410200" y="1885950"/>
            <a:ext cx="3143250" cy="11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010400" y="1885950"/>
            <a:ext cx="0" cy="2343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410200" y="2341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10200" y="2722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5410200" y="3105150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410200" y="3484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5410200" y="39421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548314" y="1955006"/>
            <a:ext cx="6681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Year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48313" y="2350294"/>
            <a:ext cx="9601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Month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48314" y="2745582"/>
            <a:ext cx="60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Day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48313" y="3142060"/>
            <a:ext cx="8377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Week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48313" y="3537348"/>
            <a:ext cx="4488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....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548314" y="3933825"/>
            <a:ext cx="3366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202488" y="1943100"/>
            <a:ext cx="7822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2002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202488" y="2338388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02488" y="2733675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02488" y="3130154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TimeSpan</a:t>
            </a:r>
            <a:r>
              <a:rPr lang="en-US" dirty="0"/>
              <a:t> represents the elapsed time between two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52550"/>
            <a:ext cx="8763000" cy="36576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myTS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TimeSpan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myDate1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myDate2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"A2"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 = myDate2 - myDate1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"A3"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 = </a:t>
            </a:r>
            <a:r>
              <a:rPr lang="en-US" sz="2400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myTS.Days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07927" y="2267902"/>
            <a:ext cx="4191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5699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845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5569927" y="1761887"/>
            <a:ext cx="2514600" cy="733663"/>
          </a:xfrm>
          <a:prstGeom prst="leftRightArrow">
            <a:avLst>
              <a:gd name="adj1" fmla="val 50000"/>
              <a:gd name="adj2" fmla="val 63863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TIMESPAN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Date1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0772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TimeSpan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mySpan.Days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</a:t>
            </a:r>
          </a:p>
          <a:p>
            <a:r>
              <a:rPr lang="en-US" dirty="0"/>
              <a:t>mySpan.TotalDays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days, plus a fraction of day based on the hours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53DF2-57EE-4FF3-BD41-F4E8289566F0}"/>
              </a:ext>
            </a:extLst>
          </p:cNvPr>
          <p:cNvSpPr/>
          <p:nvPr/>
        </p:nvSpPr>
        <p:spPr>
          <a:xfrm>
            <a:off x="9029700" y="503611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Tesla’s Daily Cagr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E85040B9-0E47-4428-8770-3A05867C7340}" vid="{6BC7C604-A32E-4776-8C1C-34B28F62EC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3964</TotalTime>
  <Words>294</Words>
  <Application>Microsoft Office PowerPoint</Application>
  <PresentationFormat>On-screen Show (16:9)</PresentationFormat>
  <Paragraphs>83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FA MSA orange 2023</vt:lpstr>
      <vt:lpstr>Automating BI and data quality II</vt:lpstr>
      <vt:lpstr>PowerPoint Presentation</vt:lpstr>
      <vt:lpstr>Orange Words</vt:lpstr>
      <vt:lpstr>PowerPoint Presentation</vt:lpstr>
      <vt:lpstr>Dates</vt:lpstr>
      <vt:lpstr>Dates are objects too</vt:lpstr>
      <vt:lpstr>TimeSpan represents the elapsed time between two dates</vt:lpstr>
      <vt:lpstr>TimeSpan</vt:lpstr>
      <vt:lpstr>Homework</vt:lpstr>
      <vt:lpstr>PowerPoint Presentation</vt:lpstr>
      <vt:lpstr>CAGR = compound average growth rate (calculated on a daily basis)</vt:lpstr>
      <vt:lpstr>PowerPoint Presentation</vt:lpstr>
      <vt:lpstr>PowerPoint Presentation</vt:lpstr>
      <vt:lpstr>Team formation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188</cp:revision>
  <dcterms:created xsi:type="dcterms:W3CDTF">2003-01-13T16:56:26Z</dcterms:created>
  <dcterms:modified xsi:type="dcterms:W3CDTF">2025-02-18T14:08:46Z</dcterms:modified>
</cp:coreProperties>
</file>