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9"/>
  </p:notesMasterIdLst>
  <p:sldIdLst>
    <p:sldId id="399" r:id="rId2"/>
    <p:sldId id="435" r:id="rId3"/>
    <p:sldId id="409" r:id="rId4"/>
    <p:sldId id="427" r:id="rId5"/>
    <p:sldId id="434" r:id="rId6"/>
    <p:sldId id="431" r:id="rId7"/>
    <p:sldId id="433" r:id="rId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F2F2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93" d="100"/>
          <a:sy n="93" d="100"/>
        </p:scale>
        <p:origin x="84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208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4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5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9141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5958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219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0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428750"/>
            <a:ext cx="3048000" cy="2133600"/>
          </a:xfrm>
        </p:spPr>
        <p:txBody>
          <a:bodyPr/>
          <a:lstStyle/>
          <a:p>
            <a:r>
              <a:rPr lang="en-US" sz="6000" dirty="0"/>
              <a:t>Financial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back!</a:t>
            </a:r>
          </a:p>
          <a:p>
            <a:r>
              <a:rPr lang="en-US" dirty="0"/>
              <a:t>Spot checking</a:t>
            </a:r>
          </a:p>
          <a:p>
            <a:r>
              <a:rPr lang="en-US" dirty="0"/>
              <a:t>Patches</a:t>
            </a:r>
          </a:p>
          <a:p>
            <a:r>
              <a:rPr lang="en-US" dirty="0"/>
              <a:t>Workload:</a:t>
            </a:r>
            <a:br>
              <a:rPr lang="en-US" dirty="0"/>
            </a:br>
            <a:r>
              <a:rPr lang="en-US" dirty="0"/>
              <a:t>H15 and H16 are longer</a:t>
            </a:r>
          </a:p>
          <a:p>
            <a:r>
              <a:rPr lang="en-US" dirty="0"/>
              <a:t>4 tickers for the tournament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Usage of GenAI for the course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Metrics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7D1C76-57C6-1F02-8473-3D4F67BA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2" y="807117"/>
            <a:ext cx="3962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6CF-074A-44A5-BB62-A965225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08DBA-F2DF-4658-9368-F516B5050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time I will ask about the metrics on the dashboard and how to check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80C3-45E5-41F8-8349-5F5D4447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8852</TotalTime>
  <Words>77</Words>
  <Application>Microsoft Office PowerPoint</Application>
  <PresentationFormat>On-screen Show (16:9)</PresentationFormat>
  <Paragraphs>24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Financial Metrics</vt:lpstr>
      <vt:lpstr>PowerPoint Presentation</vt:lpstr>
      <vt:lpstr>You do the talking</vt:lpstr>
      <vt:lpstr>Homework</vt:lpstr>
      <vt:lpstr>Orange words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331</cp:revision>
  <dcterms:created xsi:type="dcterms:W3CDTF">2003-01-13T16:56:26Z</dcterms:created>
  <dcterms:modified xsi:type="dcterms:W3CDTF">2026-03-10T15:08:11Z</dcterms:modified>
</cp:coreProperties>
</file>