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2"/>
  </p:notesMasterIdLst>
  <p:sldIdLst>
    <p:sldId id="399" r:id="rId2"/>
    <p:sldId id="386" r:id="rId3"/>
    <p:sldId id="436" r:id="rId4"/>
    <p:sldId id="409" r:id="rId5"/>
    <p:sldId id="427" r:id="rId6"/>
    <p:sldId id="432" r:id="rId7"/>
    <p:sldId id="435" r:id="rId8"/>
    <p:sldId id="431" r:id="rId9"/>
    <p:sldId id="433" r:id="rId10"/>
    <p:sldId id="434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57" d="100"/>
          <a:sy n="157" d="100"/>
        </p:scale>
        <p:origin x="65" y="36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1230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8716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1766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8173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8011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018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x4A0ewc3c0iLd-IWczplrGuGrajsnoZPgaJwrfbTA_lUME9BVTI5TkQ2Mk5aNEhPSTJVNjVEMjJVMi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0FBDA-C487-433B-8FBA-AA45C399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19150"/>
            <a:ext cx="6096000" cy="3959225"/>
          </a:xfrm>
        </p:spPr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4 companies?</a:t>
            </a:r>
          </a:p>
          <a:p>
            <a:r>
              <a:rPr lang="en-US" dirty="0">
                <a:hlinkClick r:id="rId3"/>
              </a:rPr>
              <a:t>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  <a:p>
            <a:r>
              <a:rPr lang="en-US" dirty="0"/>
              <a:t>Manual stock trading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Grading system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Knowledge check 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(OOP), a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class</a:t>
            </a:r>
            <a:r>
              <a:rPr lang="en-US" sz="1100" b="0" i="0" dirty="0">
                <a:effectLst/>
                <a:latin typeface="Söhne"/>
              </a:rPr>
              <a:t> is a blueprint or a template for creating specific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instances</a:t>
            </a:r>
            <a:r>
              <a:rPr lang="en-US" sz="1100" b="0" i="0" dirty="0">
                <a:effectLst/>
                <a:latin typeface="Söhne"/>
              </a:rPr>
              <a:t> of the class. </a:t>
            </a:r>
          </a:p>
          <a:p>
            <a:r>
              <a:rPr lang="en-US" sz="2000" dirty="0"/>
              <a:t>A class = blueprint for properties (variables) &amp;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r>
              <a:rPr lang="en-US" sz="2000" dirty="0"/>
              <a:t>An 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asks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5093371" y="4552950"/>
            <a:ext cx="14918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LastValidTransaction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E85040B9-0E47-4428-8770-3A05867C7340}" vid="{6BC7C604-A32E-4776-8C1C-34B28F62EC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9494</TotalTime>
  <Words>159</Words>
  <Application>Microsoft Office PowerPoint</Application>
  <PresentationFormat>On-screen Show (16:9)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FA MSA orange 2023</vt:lpstr>
      <vt:lpstr>Trading</vt:lpstr>
      <vt:lpstr>PowerPoint Presentation</vt:lpstr>
      <vt:lpstr>Today’s objectives</vt:lpstr>
      <vt:lpstr>PowerPoint Presentation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334</cp:revision>
  <dcterms:created xsi:type="dcterms:W3CDTF">2003-01-13T16:56:26Z</dcterms:created>
  <dcterms:modified xsi:type="dcterms:W3CDTF">2025-03-06T16:09:32Z</dcterms:modified>
</cp:coreProperties>
</file>