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432" r:id="rId3"/>
    <p:sldId id="429" r:id="rId4"/>
    <p:sldId id="451" r:id="rId5"/>
    <p:sldId id="434" r:id="rId6"/>
    <p:sldId id="394" r:id="rId7"/>
    <p:sldId id="430" r:id="rId8"/>
    <p:sldId id="450" r:id="rId9"/>
    <p:sldId id="372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117" d="100"/>
          <a:sy n="117" d="100"/>
        </p:scale>
        <p:origin x="1402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12961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362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9097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0337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247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2660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1/3 people got all Vols right (+/- 2%) </a:t>
            </a:r>
          </a:p>
          <a:p>
            <a:endParaRPr lang="en-US" dirty="0"/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understanding the recommender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Recommendations to next class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– to tune your ST consider: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1) Frequency of recalibration (hedging today?)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2) size of portfolio delta imbalance (do we need to hedge?)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3) price of security and available cash (do we have the money?)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4) closeness to max margins (can we borrow more?)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5) delta of security (how many?)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6) transaction costs (can we afford it?)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7) quality of hedge (fit on chart)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8) effect on AP portfolio and CAccount (grows/shrinks?)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9) risk of going out of the money or grow out of control</a:t>
            </a:r>
          </a:p>
        </p:txBody>
      </p:sp>
    </p:spTree>
    <p:extLst>
      <p:ext uri="{BB962C8B-B14F-4D97-AF65-F5344CB8AC3E}">
        <p14:creationId xmlns:p14="http://schemas.microsoft.com/office/powerpoint/2010/main" val="3723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Frequency of hedging 		(</a:t>
            </a:r>
            <a:r>
              <a:rPr lang="en-US" dirty="0">
                <a:solidFill>
                  <a:srgbClr val="C00000"/>
                </a:solidFill>
              </a:rPr>
              <a:t>HedgingToday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threshold		(</a:t>
            </a:r>
            <a:r>
              <a:rPr lang="en-US" dirty="0">
                <a:solidFill>
                  <a:srgbClr val="C00000"/>
                </a:solidFill>
              </a:rPr>
              <a:t>NeedToHedge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Type of transaction preferences</a:t>
            </a:r>
            <a:r>
              <a:rPr lang="en-US" dirty="0">
                <a:solidFill>
                  <a:schemeClr val="accent1"/>
                </a:solidFill>
              </a:rPr>
              <a:t> 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A-E options preferences 		(</a:t>
            </a:r>
            <a:r>
              <a:rPr lang="en-US" dirty="0">
                <a:solidFill>
                  <a:srgbClr val="C00000"/>
                </a:solidFill>
              </a:rPr>
              <a:t>scoring rules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Delta threshold 			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buy cushion 			(</a:t>
            </a:r>
            <a:r>
              <a:rPr lang="en-US" dirty="0">
                <a:solidFill>
                  <a:srgbClr val="C00000"/>
                </a:solidFill>
              </a:rPr>
              <a:t>MaxPurchasePossible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Available cash cushion 		(</a:t>
            </a:r>
            <a:r>
              <a:rPr lang="en-US" dirty="0">
                <a:solidFill>
                  <a:srgbClr val="C00000"/>
                </a:solidFill>
              </a:rPr>
              <a:t>AvailableCashIsLow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margin cushion 			(</a:t>
            </a:r>
            <a:r>
              <a:rPr lang="en-US" dirty="0">
                <a:solidFill>
                  <a:srgbClr val="C00000"/>
                </a:solidFill>
              </a:rPr>
              <a:t>TooCloseToMaxMargins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short cushion 			(</a:t>
            </a:r>
            <a:r>
              <a:rPr lang="en-US" dirty="0">
                <a:solidFill>
                  <a:srgbClr val="C00000"/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7ADC5B1A-D143-4029-A87B-BDFA8C656635}" vid="{099507E5-D0FA-451E-B1AD-D778C527C2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13587</TotalTime>
  <Words>384</Words>
  <Application>Microsoft Office PowerPoint</Application>
  <PresentationFormat>On-screen Show (16:9)</PresentationFormat>
  <Paragraphs>97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Algorithmic Trading</vt:lpstr>
      <vt:lpstr>PowerPoint Presentation</vt:lpstr>
      <vt:lpstr>PowerPoint Presentation</vt:lpstr>
      <vt:lpstr>Demo</vt:lpstr>
      <vt:lpstr>Scoring the alternatives – This is just a random example: do not follow it!</vt:lpstr>
      <vt:lpstr>PowerPoint Presentation</vt:lpstr>
      <vt:lpstr>In summary – to tune your ST consider:</vt:lpstr>
      <vt:lpstr>Main parameters to tweak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369</cp:revision>
  <dcterms:created xsi:type="dcterms:W3CDTF">2003-01-13T16:56:26Z</dcterms:created>
  <dcterms:modified xsi:type="dcterms:W3CDTF">2025-04-03T14:59:56Z</dcterms:modified>
</cp:coreProperties>
</file>