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376" r:id="rId3"/>
    <p:sldId id="377" r:id="rId4"/>
    <p:sldId id="302" r:id="rId5"/>
    <p:sldId id="363" r:id="rId6"/>
    <p:sldId id="378" r:id="rId7"/>
    <p:sldId id="379" r:id="rId8"/>
    <p:sldId id="380" r:id="rId9"/>
    <p:sldId id="381" r:id="rId10"/>
    <p:sldId id="382" r:id="rId11"/>
    <p:sldId id="364" r:id="rId12"/>
    <p:sldId id="369" r:id="rId13"/>
    <p:sldId id="367" r:id="rId14"/>
    <p:sldId id="353" r:id="rId15"/>
    <p:sldId id="370" r:id="rId16"/>
    <p:sldId id="371" r:id="rId17"/>
    <p:sldId id="373" r:id="rId18"/>
    <p:sldId id="374" r:id="rId19"/>
    <p:sldId id="372" r:id="rId20"/>
    <p:sldId id="281" r:id="rId21"/>
    <p:sldId id="362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9CC3DD"/>
    <a:srgbClr val="003300"/>
    <a:srgbClr val="FFFF66"/>
    <a:srgbClr val="FF0000"/>
    <a:srgbClr val="00FF00"/>
    <a:srgbClr val="0066FF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228" d="100"/>
          <a:sy n="228" d="100"/>
        </p:scale>
        <p:origin x="3612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9153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24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8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7905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842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5972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47510" y="904893"/>
            <a:ext cx="2362200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Regraded H2 – no point losses for color mismatches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WINIT Dates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will take longer to do than the previous homework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 … Next</a:t>
            </a:r>
          </a:p>
          <a:p>
            <a:pPr lvl="1"/>
            <a:r>
              <a:rPr lang="en-US" dirty="0"/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" y="133350"/>
            <a:ext cx="8763000" cy="485382"/>
          </a:xfrm>
        </p:spPr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E0F663F3-29F5-4071-B620-96251C436B42}" vid="{64808BDF-C3B9-4B30-B025-AE4774DA7C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13368</TotalTime>
  <Words>1103</Words>
  <Application>Microsoft Office PowerPoint</Application>
  <PresentationFormat>On-screen Show (16:9)</PresentationFormat>
  <Paragraphs>303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ITF UG blue  2023</vt:lpstr>
      <vt:lpstr>Subs &amp; Functions</vt:lpstr>
      <vt:lpstr>Critical thinking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393</cp:revision>
  <dcterms:created xsi:type="dcterms:W3CDTF">2003-01-13T16:56:26Z</dcterms:created>
  <dcterms:modified xsi:type="dcterms:W3CDTF">2025-01-25T19:25:07Z</dcterms:modified>
</cp:coreProperties>
</file>