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15"/>
  </p:notesMasterIdLst>
  <p:sldIdLst>
    <p:sldId id="256" r:id="rId2"/>
    <p:sldId id="257" r:id="rId3"/>
    <p:sldId id="310" r:id="rId4"/>
    <p:sldId id="271" r:id="rId5"/>
    <p:sldId id="302" r:id="rId6"/>
    <p:sldId id="312" r:id="rId7"/>
    <p:sldId id="313" r:id="rId8"/>
    <p:sldId id="304" r:id="rId9"/>
    <p:sldId id="284" r:id="rId10"/>
    <p:sldId id="285" r:id="rId11"/>
    <p:sldId id="293" r:id="rId12"/>
    <p:sldId id="309" r:id="rId13"/>
    <p:sldId id="308" r:id="rId14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66FF"/>
    <a:srgbClr val="008000"/>
    <a:srgbClr val="CCFFFF"/>
    <a:srgbClr val="66FF33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2" autoAdjust="0"/>
    <p:restoredTop sz="94714" autoAdjust="0"/>
  </p:normalViewPr>
  <p:slideViewPr>
    <p:cSldViewPr>
      <p:cViewPr varScale="1">
        <p:scale>
          <a:sx n="236" d="100"/>
          <a:sy n="236" d="100"/>
        </p:scale>
        <p:origin x="3090" y="4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A0A7F058-5F7F-4DB6-8568-8B0BF314564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3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F7CAE-CDE4-4391-A643-AE43E374B93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18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8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9E7EA-6C10-45A9-A068-3BC334D8F4F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4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0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5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019CB-EBDB-4EDA-86C8-77FC27A32EA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39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31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D40E5-B896-4CEA-B8D9-C680C76655B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7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F85C9-47F3-458F-B6A4-BF662775F1F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58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56DAD-A34A-46E7-8609-20D0FB6CA7B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6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366017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0521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6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8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81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103454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4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0340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81039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5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Automating BI and data quality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TimeSpan</a:t>
            </a:r>
            <a:r>
              <a:rPr lang="en-US" dirty="0"/>
              <a:t> represents the elapsed time between two 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81000" y="1352550"/>
            <a:ext cx="8763000" cy="3657600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myDate1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Date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myDate2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Date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myTS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2B91AF"/>
                </a:solidFill>
                <a:latin typeface="Courier New" pitchFamily="49" charset="0"/>
                <a:cs typeface="Courier New" pitchFamily="49" charset="0"/>
              </a:rPr>
              <a:t>TimeSpan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myDate1 = 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myDate2 = 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"A2"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myTS = myDate2 - myDate1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"A3"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 = </a:t>
            </a:r>
            <a:r>
              <a:rPr lang="en-US" sz="24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myTS.Days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4807927" y="2267902"/>
            <a:ext cx="4191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5569927" y="2153602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8084527" y="2153602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5569927" y="1761887"/>
            <a:ext cx="2514600" cy="733663"/>
          </a:xfrm>
          <a:prstGeom prst="leftRightArrow">
            <a:avLst>
              <a:gd name="adj1" fmla="val 50000"/>
              <a:gd name="adj2" fmla="val 63863"/>
            </a:avLst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TIMESPAN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724400" y="1601152"/>
            <a:ext cx="9217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Date1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8077200" y="1601152"/>
            <a:ext cx="9217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Date2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TimeSpan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mySpan.Days</a:t>
            </a:r>
          </a:p>
          <a:p>
            <a:pPr marL="457200" lvl="1" indent="0">
              <a:buNone/>
            </a:pPr>
            <a:r>
              <a:rPr lang="en-US" dirty="0"/>
              <a:t>gives you the total number of days</a:t>
            </a:r>
          </a:p>
          <a:p>
            <a:r>
              <a:rPr lang="en-US" dirty="0"/>
              <a:t>mySpan.TotalDays</a:t>
            </a:r>
          </a:p>
          <a:p>
            <a:pPr marL="457200" lvl="1" indent="0">
              <a:buNone/>
            </a:pPr>
            <a:r>
              <a:rPr lang="en-US" dirty="0"/>
              <a:t>gives you the total number of days, plus a fraction of day based on the hours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153DF2-57EE-4FF3-BD41-F4E8289566F0}"/>
              </a:ext>
            </a:extLst>
          </p:cNvPr>
          <p:cNvSpPr/>
          <p:nvPr/>
        </p:nvSpPr>
        <p:spPr>
          <a:xfrm>
            <a:off x="9029700" y="5036112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9E55D49-3AD0-4A2F-8066-E07EF65391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3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001000" cy="3959225"/>
          </a:xfrm>
        </p:spPr>
        <p:txBody>
          <a:bodyPr/>
          <a:lstStyle/>
          <a:p>
            <a:r>
              <a:rPr lang="en-US" dirty="0"/>
              <a:t>Easy Meter</a:t>
            </a:r>
          </a:p>
          <a:p>
            <a:r>
              <a:rPr lang="en-US" dirty="0"/>
              <a:t>Thursday-Sunday (in DC with MSMIT)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DD9CF0-82C4-4EC0-B046-32AD7F0A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quality</a:t>
            </a:r>
          </a:p>
          <a:p>
            <a:r>
              <a:rPr lang="en-US" dirty="0"/>
              <a:t>Difference accuracy / precision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848600" cy="4038600"/>
          </a:xfrm>
        </p:spPr>
        <p:txBody>
          <a:bodyPr/>
          <a:lstStyle/>
          <a:p>
            <a:r>
              <a:rPr lang="en-US" dirty="0"/>
              <a:t>Name, major</a:t>
            </a:r>
          </a:p>
          <a:p>
            <a:r>
              <a:rPr lang="en-US" dirty="0"/>
              <a:t>Comfort with VBA and Excel</a:t>
            </a:r>
          </a:p>
          <a:p>
            <a:r>
              <a:rPr lang="en-US" dirty="0"/>
              <a:t>Do you have a Team?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Tesla’s Daily Cagr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8A5243-B5A0-444E-A5C1-7D0701CD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033"/>
            <a:ext cx="8915399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371600" y="57150"/>
            <a:ext cx="7315200" cy="1409700"/>
          </a:xfrm>
          <a:prstGeom prst="wedgeRoundRectCallout">
            <a:avLst>
              <a:gd name="adj1" fmla="val -65751"/>
              <a:gd name="adj2" fmla="val 888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Many of our customers invest for short amounts of time on Tesla. They sell their shares within a few days….</a:t>
            </a:r>
            <a:b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wonder: do they make any money out of it?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029200" y="3870295"/>
            <a:ext cx="2438400" cy="457200"/>
          </a:xfrm>
          <a:prstGeom prst="wedgeRoundRectCallout">
            <a:avLst>
              <a:gd name="adj1" fmla="val 108755"/>
              <a:gd name="adj2" fmla="val 1664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am on it, Boss.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447800" y="1885950"/>
            <a:ext cx="3581400" cy="609600"/>
          </a:xfrm>
          <a:prstGeom prst="wedgeRoundRectCallout">
            <a:avLst>
              <a:gd name="adj1" fmla="val -75070"/>
              <a:gd name="adj2" fmla="val 999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Translate the Euro amounts in Dollars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029200" y="2589057"/>
            <a:ext cx="2438400" cy="457200"/>
          </a:xfrm>
          <a:prstGeom prst="wedgeRoundRectCallout">
            <a:avLst>
              <a:gd name="adj1" fmla="val 104801"/>
              <a:gd name="adj2" fmla="val 1396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Consider it done.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D5811CD9-32AF-42A3-AA90-770FB10A4251}"/>
              </a:ext>
            </a:extLst>
          </p:cNvPr>
          <p:cNvSpPr/>
          <p:nvPr/>
        </p:nvSpPr>
        <p:spPr>
          <a:xfrm>
            <a:off x="1295400" y="3137741"/>
            <a:ext cx="3581400" cy="685800"/>
          </a:xfrm>
          <a:prstGeom prst="wedgeRoundRectCallout">
            <a:avLst>
              <a:gd name="adj1" fmla="val -75070"/>
              <a:gd name="adj2" fmla="val 999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And then compute the average daily CAGR</a:t>
            </a:r>
          </a:p>
        </p:txBody>
      </p:sp>
    </p:spTree>
    <p:extLst>
      <p:ext uri="{BB962C8B-B14F-4D97-AF65-F5344CB8AC3E}">
        <p14:creationId xmlns:p14="http://schemas.microsoft.com/office/powerpoint/2010/main" val="34796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CAGR</a:t>
            </a:r>
            <a:r>
              <a:rPr lang="en-US" sz="4000" dirty="0"/>
              <a:t> = compound average growth rate - calculated on a daily basis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2114550"/>
            <a:ext cx="87630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[(final price/initial price)^(1/days)]-1</a:t>
            </a:r>
          </a:p>
        </p:txBody>
      </p:sp>
    </p:spTree>
    <p:extLst>
      <p:ext uri="{BB962C8B-B14F-4D97-AF65-F5344CB8AC3E}">
        <p14:creationId xmlns:p14="http://schemas.microsoft.com/office/powerpoint/2010/main" val="297008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02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 are objects too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866893"/>
            <a:ext cx="8534400" cy="3962400"/>
          </a:xfrm>
        </p:spPr>
        <p:txBody>
          <a:bodyPr>
            <a:noAutofit/>
          </a:bodyPr>
          <a:lstStyle/>
          <a:p>
            <a:r>
              <a:rPr lang="en-US" sz="2800" dirty="0"/>
              <a:t>Dim myDate As Date = "11/14/2002“</a:t>
            </a:r>
          </a:p>
          <a:p>
            <a:endParaRPr lang="en-US" sz="2800" dirty="0"/>
          </a:p>
          <a:p>
            <a:r>
              <a:rPr lang="en-US" sz="2800" dirty="0"/>
              <a:t>myDate.Year</a:t>
            </a:r>
          </a:p>
          <a:p>
            <a:r>
              <a:rPr lang="en-US" sz="2800" dirty="0"/>
              <a:t>myDate.Month</a:t>
            </a:r>
          </a:p>
          <a:p>
            <a:r>
              <a:rPr lang="en-US" sz="2800" dirty="0"/>
              <a:t>myDate.Day</a:t>
            </a:r>
          </a:p>
          <a:p>
            <a:r>
              <a:rPr lang="en-US" sz="2800" dirty="0"/>
              <a:t>myDate.DayOfWeek</a:t>
            </a:r>
          </a:p>
          <a:p>
            <a:r>
              <a:rPr lang="en-US" sz="2800" dirty="0"/>
              <a:t>myDate.DayOfYear</a:t>
            </a:r>
          </a:p>
          <a:p>
            <a:r>
              <a:rPr lang="en-US" sz="2800" dirty="0"/>
              <a:t>...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5486400" y="1504950"/>
            <a:ext cx="12968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</a:rPr>
              <a:t>MyDate</a:t>
            </a:r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5410200" y="1885950"/>
            <a:ext cx="3143250" cy="1191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7010400" y="1885950"/>
            <a:ext cx="0" cy="2343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5410200" y="2341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5410200" y="2722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>
            <a:off x="5410200" y="3105150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5410200" y="3484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5410200" y="39421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5548314" y="1955006"/>
            <a:ext cx="6681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Year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5548313" y="2350294"/>
            <a:ext cx="9601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Month</a:t>
            </a: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5548314" y="2745582"/>
            <a:ext cx="6018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Day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5548313" y="3142060"/>
            <a:ext cx="83779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Week</a:t>
            </a: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5548313" y="3537348"/>
            <a:ext cx="4488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....</a:t>
            </a:r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5548314" y="3933825"/>
            <a:ext cx="3366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...</a:t>
            </a: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7202488" y="1943100"/>
            <a:ext cx="78226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2002</a:t>
            </a: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7202488" y="2338388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11</a:t>
            </a: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7202488" y="2733675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14</a:t>
            </a:r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7202488" y="3130154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45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2AE3991A-B185-4F36-B34E-3604A861BAC4}" vid="{322A9EE9-59D6-4DBE-9C98-35C936BE1A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3583</TotalTime>
  <Words>277</Words>
  <Application>Microsoft Office PowerPoint</Application>
  <PresentationFormat>On-screen Show (16:9)</PresentationFormat>
  <Paragraphs>79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Comic Sans MS</vt:lpstr>
      <vt:lpstr>Courier New</vt:lpstr>
      <vt:lpstr>Segoe UI Light</vt:lpstr>
      <vt:lpstr>Segoe UI Semilight</vt:lpstr>
      <vt:lpstr>Times New Roman</vt:lpstr>
      <vt:lpstr>Verdana</vt:lpstr>
      <vt:lpstr>Wingdings</vt:lpstr>
      <vt:lpstr>FTA MSC 2023 red</vt:lpstr>
      <vt:lpstr>Automating BI and data quality</vt:lpstr>
      <vt:lpstr>PowerPoint Presentation</vt:lpstr>
      <vt:lpstr>Orange Words</vt:lpstr>
      <vt:lpstr>PowerPoint Presentation</vt:lpstr>
      <vt:lpstr>Homework</vt:lpstr>
      <vt:lpstr>PowerPoint Presentation</vt:lpstr>
      <vt:lpstr>CAGR = compound average growth rate - calculated on a daily basis</vt:lpstr>
      <vt:lpstr>Dates</vt:lpstr>
      <vt:lpstr>Dates are objects too</vt:lpstr>
      <vt:lpstr>TimeSpan represents the elapsed time between two dates</vt:lpstr>
      <vt:lpstr>TimeSpan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182</cp:revision>
  <dcterms:created xsi:type="dcterms:W3CDTF">2003-01-13T16:56:26Z</dcterms:created>
  <dcterms:modified xsi:type="dcterms:W3CDTF">2024-02-21T20:17:07Z</dcterms:modified>
</cp:coreProperties>
</file>