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1"/>
  </p:notesMasterIdLst>
  <p:sldIdLst>
    <p:sldId id="399" r:id="rId2"/>
    <p:sldId id="386" r:id="rId3"/>
    <p:sldId id="409" r:id="rId4"/>
    <p:sldId id="434" r:id="rId5"/>
    <p:sldId id="427" r:id="rId6"/>
    <p:sldId id="431" r:id="rId7"/>
    <p:sldId id="412" r:id="rId8"/>
    <p:sldId id="432" r:id="rId9"/>
    <p:sldId id="433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2F2F2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2" autoAdjust="0"/>
    <p:restoredTop sz="94660" autoAdjust="0"/>
  </p:normalViewPr>
  <p:slideViewPr>
    <p:cSldViewPr>
      <p:cViewPr varScale="1">
        <p:scale>
          <a:sx n="150" d="100"/>
          <a:sy n="150" d="100"/>
        </p:scale>
        <p:origin x="46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13646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1512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3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18777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24479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5929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0" y="1428750"/>
            <a:ext cx="3048000" cy="2133600"/>
          </a:xfrm>
        </p:spPr>
        <p:txBody>
          <a:bodyPr/>
          <a:lstStyle/>
          <a:p>
            <a:r>
              <a:rPr lang="en-US" sz="6000" dirty="0"/>
              <a:t>Financial Metrics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ED4D9-633B-4026-89A0-421507CE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196" y="57151"/>
            <a:ext cx="914817" cy="106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45ADC-0C42-4AA9-842C-222CAEE9B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Rulebook posted</a:t>
            </a:r>
          </a:p>
          <a:p>
            <a:r>
              <a:rPr lang="en-US" dirty="0"/>
              <a:t>Introducing </a:t>
            </a:r>
            <a:r>
              <a:rPr lang="en-US" dirty="0">
                <a:solidFill>
                  <a:srgbClr val="FF9933"/>
                </a:solidFill>
              </a:rPr>
              <a:t>Athens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Clear learning objectives?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6CF-074A-44A5-BB62-A9652254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08DBA-F2DF-4658-9368-F516B5050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Please define the meaning of the column…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80C3-45E5-41F8-8349-5F5D4447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0" y="971550"/>
            <a:ext cx="8096830" cy="4171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17226-EF88-4EA9-B86C-B70276F6C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04800" y="3668226"/>
            <a:ext cx="1528411" cy="1467326"/>
          </a:xfrm>
          <a:prstGeom prst="flowChartMagneticDisk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Alpha / Beta / Gamma Database (Athens - server)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FIXED TABLE NAMES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2090570" y="4019550"/>
            <a:ext cx="1637757" cy="1100495"/>
          </a:xfrm>
          <a:prstGeom prst="flowChartMagneticDisk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myDataset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(Spartan Trader - local)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YOU PICK THE NAMES</a:t>
            </a:r>
          </a:p>
        </p:txBody>
      </p:sp>
      <p:sp>
        <p:nvSpPr>
          <p:cNvPr id="6" name="Curved Down Arrow 5"/>
          <p:cNvSpPr/>
          <p:nvPr/>
        </p:nvSpPr>
        <p:spPr>
          <a:xfrm rot="923496">
            <a:off x="1564176" y="3629636"/>
            <a:ext cx="1143000" cy="457200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90FBD-0771-4687-9A44-04FC9A05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9144000" cy="4439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820AD0-33BC-4736-9E5E-28A409E6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8676"/>
            <a:ext cx="463381" cy="4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ro - Procore">
            <a:extLst>
              <a:ext uri="{FF2B5EF4-FFF2-40B4-BE49-F238E27FC236}">
                <a16:creationId xmlns:a16="http://schemas.microsoft.com/office/drawing/2014/main" id="{892C1E26-E6E8-4E8D-AB3A-D36B6AEF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1" y="119754"/>
            <a:ext cx="361227" cy="3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8827</TotalTime>
  <Words>92</Words>
  <Application>Microsoft Office PowerPoint</Application>
  <PresentationFormat>On-screen Show (16:9)</PresentationFormat>
  <Paragraphs>31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Consolas</vt:lpstr>
      <vt:lpstr>Segoe UI Light</vt:lpstr>
      <vt:lpstr>Segoe UI Semilight</vt:lpstr>
      <vt:lpstr>Times New Roman</vt:lpstr>
      <vt:lpstr>Verdana</vt:lpstr>
      <vt:lpstr>Wingdings</vt:lpstr>
      <vt:lpstr>FTA MSC 2023 red</vt:lpstr>
      <vt:lpstr>Financial Metrics</vt:lpstr>
      <vt:lpstr>PowerPoint Presentation</vt:lpstr>
      <vt:lpstr>You do the talking</vt:lpstr>
      <vt:lpstr>Orange words</vt:lpstr>
      <vt:lpstr>Homework</vt:lpstr>
      <vt:lpstr>PowerPoint Presentation</vt:lpstr>
      <vt:lpstr>Data model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325</cp:revision>
  <dcterms:created xsi:type="dcterms:W3CDTF">2003-01-13T16:56:26Z</dcterms:created>
  <dcterms:modified xsi:type="dcterms:W3CDTF">2024-03-14T15:20:14Z</dcterms:modified>
</cp:coreProperties>
</file>