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1" r:id="rId13"/>
    <p:sldId id="482" r:id="rId14"/>
    <p:sldId id="483" r:id="rId15"/>
    <p:sldId id="461" r:id="rId16"/>
    <p:sldId id="466" r:id="rId17"/>
    <p:sldId id="467" r:id="rId18"/>
    <p:sldId id="473" r:id="rId19"/>
    <p:sldId id="477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236" d="100"/>
          <a:sy n="236" d="100"/>
        </p:scale>
        <p:origin x="309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33814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0761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7974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0594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0760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781800" y="203835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429000" y="365021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 in-the-money </a:t>
            </a:r>
            <a:r>
              <a:rPr lang="en-US" dirty="0">
                <a:solidFill>
                  <a:srgbClr val="FF9900"/>
                </a:solidFill>
              </a:rPr>
              <a:t>put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(1 to -1)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put price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down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18859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$2.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949265" y="25717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828800" y="22793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5AE21C-EF85-4F00-839E-F8FD5027D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 charts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H19 is way easier!</a:t>
            </a:r>
          </a:p>
          <a:p>
            <a:r>
              <a:rPr lang="en-US" dirty="0"/>
              <a:t>Learning objective: Delta hedging, the premiere hedging technique in finance.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r>
              <a:rPr lang="en-US" dirty="0"/>
              <a:t>Any 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D7AA0A8F-4771-4F0C-8232-73C6F9DEEEAE}" vid="{FC0F1ACD-B7EC-4489-9680-705F3C056E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9669</TotalTime>
  <Words>778</Words>
  <Application>Microsoft Office PowerPoint</Application>
  <PresentationFormat>On-screen Show (16:9)</PresentationFormat>
  <Paragraphs>136</Paragraphs>
  <Slides>20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Step 2: determine how many securities you need to hedge</vt:lpstr>
      <vt:lpstr>Balancing problem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362</cp:revision>
  <dcterms:created xsi:type="dcterms:W3CDTF">2003-01-13T16:56:26Z</dcterms:created>
  <dcterms:modified xsi:type="dcterms:W3CDTF">2024-03-28T02:23:36Z</dcterms:modified>
</cp:coreProperties>
</file>