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5"/>
  </p:notesMasterIdLst>
  <p:sldIdLst>
    <p:sldId id="256" r:id="rId2"/>
    <p:sldId id="257" r:id="rId3"/>
    <p:sldId id="310" r:id="rId4"/>
    <p:sldId id="271" r:id="rId5"/>
    <p:sldId id="302" r:id="rId6"/>
    <p:sldId id="312" r:id="rId7"/>
    <p:sldId id="313" r:id="rId8"/>
    <p:sldId id="304" r:id="rId9"/>
    <p:sldId id="284" r:id="rId10"/>
    <p:sldId id="285" r:id="rId11"/>
    <p:sldId id="293" r:id="rId12"/>
    <p:sldId id="309" r:id="rId13"/>
    <p:sldId id="308" r:id="rId14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2" autoAdjust="0"/>
    <p:restoredTop sz="94714" autoAdjust="0"/>
  </p:normalViewPr>
  <p:slideViewPr>
    <p:cSldViewPr>
      <p:cViewPr varScale="1">
        <p:scale>
          <a:sx n="146" d="100"/>
          <a:sy n="146" d="100"/>
        </p:scale>
        <p:origin x="10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304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1672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7475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12861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9134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4029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0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myTS.Days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Thursday-Sunday (in DC with MSMIT)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848600" cy="4038600"/>
          </a:xfrm>
        </p:spPr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VBA and Excel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- calculated on a daily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3584</TotalTime>
  <Words>277</Words>
  <Application>Microsoft Office PowerPoint</Application>
  <PresentationFormat>On-screen Show (16:9)</PresentationFormat>
  <Paragraphs>79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FA MSA orange 2023</vt:lpstr>
      <vt:lpstr>Automating BI and data quality</vt:lpstr>
      <vt:lpstr>PowerPoint Presentation</vt:lpstr>
      <vt:lpstr>Orange Words</vt:lpstr>
      <vt:lpstr>PowerPoint Presentation</vt:lpstr>
      <vt:lpstr>Homework</vt:lpstr>
      <vt:lpstr>PowerPoint Presentation</vt:lpstr>
      <vt:lpstr>CAGR = compound average growth rate - calculated on a daily basis</vt:lpstr>
      <vt:lpstr>Dates</vt:lpstr>
      <vt:lpstr>Dates are objects too</vt:lpstr>
      <vt:lpstr>TimeSpan represents the elapsed time between two dates</vt:lpstr>
      <vt:lpstr>TimeSpan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184</cp:revision>
  <dcterms:created xsi:type="dcterms:W3CDTF">2003-01-13T16:56:26Z</dcterms:created>
  <dcterms:modified xsi:type="dcterms:W3CDTF">2024-02-22T15:45:53Z</dcterms:modified>
</cp:coreProperties>
</file>