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Optimistic Display Medium"/>
      <p:regular r:id="rId28"/>
      <p:bold r:id="rId29"/>
    </p:embeddedFont>
    <p:embeddedFont>
      <p:font typeface="Montserrat Medium"/>
      <p:regular r:id="rId30"/>
      <p:bold r:id="rId31"/>
      <p:italic r:id="rId32"/>
      <p:boldItalic r:id="rId33"/>
    </p:embeddedFont>
    <p:embeddedFont>
      <p:font typeface="Optimistic Text"/>
      <p:regular r:id="rId34"/>
      <p:bold r:id="rId35"/>
    </p:embeddedFont>
    <p:embeddedFont>
      <p:font typeface="Optimistic Display"/>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iY0DaJeOMKVW07Hx1dbBUHUSV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fntdata"/><Relationship Id="rId30" Type="http://schemas.openxmlformats.org/officeDocument/2006/relationships/font" Target="fonts/MontserratMedium-regular.fntdata"/><Relationship Id="rId33" Type="http://schemas.openxmlformats.org/officeDocument/2006/relationships/font" Target="fonts/MontserratMedium-boldItalic.fntdata"/><Relationship Id="rId32" Type="http://schemas.openxmlformats.org/officeDocument/2006/relationships/font" Target="fonts/MontserratMedium-italic.fntdata"/><Relationship Id="rId35" Type="http://schemas.openxmlformats.org/officeDocument/2006/relationships/font" Target="fonts/OptimisticText-bold.fntdata"/><Relationship Id="rId34" Type="http://schemas.openxmlformats.org/officeDocument/2006/relationships/font" Target="fonts/OptimisticText-regular.fntdata"/><Relationship Id="rId37" Type="http://customschemas.google.com/relationships/presentationmetadata" Target="metadata"/><Relationship Id="rId36" Type="http://schemas.openxmlformats.org/officeDocument/2006/relationships/font" Target="fonts/OptimisticDisplay-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timisticDisplayMedium-regular.fntdata"/><Relationship Id="rId27" Type="http://schemas.openxmlformats.org/officeDocument/2006/relationships/slide" Target="slides/slide22.xml"/><Relationship Id="rId29" Type="http://schemas.openxmlformats.org/officeDocument/2006/relationships/font" Target="fonts/OptimisticDisplayMedium-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 name="Google Shape;7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04b6e6dc6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g104b6e6dc6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02f192f091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102f192f091_1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According to the current model of notice-and-choice, it would be assumed that the very act of purchasing a social robot for home use provides our consent for unfettered data collection. Even if a consumer gives educated consent at the time of purchase based on knowledge of the robot’s functionality, how can the consumer remain educated about the robot’s functionality, as it is programmed to evolve and improve over time? In this framework the notice-and-choice model falls short in providing legal protection and relief.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Private citizens should be able to purchase and bring a machine connected to a social robot into their home, e.g. Alexa or other personal digital assistants, and enter into that relationship knowing that they are protected and would have legal relief when the implicit trust relationship is breached.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According to the current model of notice-and-choice, it would be assumed that the very act of purchasing a social robot for home use provides our consent for unfettered data collection. Even if a consumer gives educated consent at the time of purchase based on knowledge of the robot’s functionality, how can the consumer remain educated about the robot’s functionality, as it is programmed to evolve and improve over time? In this framework the notice-and-choice model falls short in providing legal protection and relief.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Private citizens should be able to purchase and bring a machine connected to a social robot into their home, e.g. Alexa or other personal digital assistants, and enter into that relationship knowing that they are protected and would have legal relief when the implicit trust relationship is breached.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02f192f091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02f192f091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02f192f091_1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102f192f091_1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02f192f091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02f192f091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6" name="Google Shape;8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notes"/>
          <p:cNvSpPr txBox="1"/>
          <p:nvPr>
            <p:ph idx="1" type="body"/>
          </p:nvPr>
        </p:nvSpPr>
        <p:spPr>
          <a:xfrm>
            <a:off x="914710" y="4344025"/>
            <a:ext cx="5028600" cy="41145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595" name="Google Shape;595;p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02f192f091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02f192f091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02f192f091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102f192f091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02f192f091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g102f192f091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02f192f091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g102f192f091_1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According to the current model of notice-and-choice, it would be assumed that the very act of purchasing a social robot for home use provides our consent for unfettered data collection. Even if a consumer gives educated consent at the time of purchase based on knowledge of the robot’s functionality, how can the consumer remain educated about the robot’s functionality, as it is programmed to evolve and improve over time? In this framework the notice-and-choice model falls short in providing legal protection and relief.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Private citizens should be able to purchase and bring a machine connected to a social robot into their home, e.g. Alexa or other personal digital assistants, and enter into that relationship knowing that they are protected and would have legal relief when the implicit trust relationship is breached.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type="title">
  <p:cSld name="TITLE">
    <p:spTree>
      <p:nvGrpSpPr>
        <p:cNvPr id="8" name="Shape 8"/>
        <p:cNvGrpSpPr/>
        <p:nvPr/>
      </p:nvGrpSpPr>
      <p:grpSpPr>
        <a:xfrm>
          <a:off x="0" y="0"/>
          <a:ext cx="0" cy="0"/>
          <a:chOff x="0" y="0"/>
          <a:chExt cx="0" cy="0"/>
        </a:xfrm>
      </p:grpSpPr>
      <p:sp>
        <p:nvSpPr>
          <p:cNvPr id="9" name="Google Shape;9;p17"/>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0" name="Google Shape;10;p17"/>
          <p:cNvSpPr txBox="1"/>
          <p:nvPr>
            <p:ph idx="2" type="subTitle"/>
          </p:nvPr>
        </p:nvSpPr>
        <p:spPr>
          <a:xfrm>
            <a:off x="2110538"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1" name="Google Shape;11;p17"/>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2" name="Google Shape;12;p17"/>
          <p:cNvSpPr txBox="1"/>
          <p:nvPr>
            <p:ph type="ctrTitle"/>
          </p:nvPr>
        </p:nvSpPr>
        <p:spPr>
          <a:xfrm>
            <a:off x="352050" y="1325880"/>
            <a:ext cx="5982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7"/>
          <p:cNvSpPr txBox="1"/>
          <p:nvPr>
            <p:ph idx="4" type="subTitle"/>
          </p:nvPr>
        </p:nvSpPr>
        <p:spPr>
          <a:xfrm>
            <a:off x="352050" y="2423165"/>
            <a:ext cx="5982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grpSp>
        <p:nvGrpSpPr>
          <p:cNvPr id="14" name="Google Shape;14;p17"/>
          <p:cNvGrpSpPr/>
          <p:nvPr/>
        </p:nvGrpSpPr>
        <p:grpSpPr>
          <a:xfrm>
            <a:off x="5984796" y="4623192"/>
            <a:ext cx="2811862" cy="170553"/>
            <a:chOff x="11969593" y="9246384"/>
            <a:chExt cx="5623725" cy="341106"/>
          </a:xfrm>
        </p:grpSpPr>
        <p:sp>
          <p:nvSpPr>
            <p:cNvPr id="15" name="Google Shape;15;p17"/>
            <p:cNvSpPr/>
            <p:nvPr/>
          </p:nvSpPr>
          <p:spPr>
            <a:xfrm>
              <a:off x="15777211" y="9247161"/>
              <a:ext cx="328432" cy="339451"/>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6" name="Google Shape;16;p17"/>
            <p:cNvSpPr/>
            <p:nvPr/>
          </p:nvSpPr>
          <p:spPr>
            <a:xfrm>
              <a:off x="16736289" y="9246384"/>
              <a:ext cx="328288" cy="340969"/>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7" name="Google Shape;17;p17"/>
            <p:cNvSpPr/>
            <p:nvPr/>
          </p:nvSpPr>
          <p:spPr>
            <a:xfrm>
              <a:off x="16259505" y="9250029"/>
              <a:ext cx="322873" cy="333774"/>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8" name="Google Shape;18;p17"/>
            <p:cNvSpPr/>
            <p:nvPr/>
          </p:nvSpPr>
          <p:spPr>
            <a:xfrm>
              <a:off x="15297667" y="9248163"/>
              <a:ext cx="328534" cy="337462"/>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 name="Google Shape;19;p17"/>
            <p:cNvSpPr/>
            <p:nvPr/>
          </p:nvSpPr>
          <p:spPr>
            <a:xfrm>
              <a:off x="17200494" y="9294453"/>
              <a:ext cx="392824" cy="245002"/>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 name="Google Shape;20;p17"/>
            <p:cNvSpPr/>
            <p:nvPr/>
          </p:nvSpPr>
          <p:spPr>
            <a:xfrm>
              <a:off x="11969593" y="9253168"/>
              <a:ext cx="237586" cy="327586"/>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 name="Google Shape;21;p17"/>
            <p:cNvSpPr/>
            <p:nvPr/>
          </p:nvSpPr>
          <p:spPr>
            <a:xfrm>
              <a:off x="12264264" y="9252960"/>
              <a:ext cx="314916" cy="328356"/>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2" name="Google Shape;22;p17"/>
            <p:cNvSpPr/>
            <p:nvPr/>
          </p:nvSpPr>
          <p:spPr>
            <a:xfrm>
              <a:off x="12655627" y="9247025"/>
              <a:ext cx="291931" cy="340465"/>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3" name="Google Shape;23;p17"/>
            <p:cNvSpPr/>
            <p:nvPr/>
          </p:nvSpPr>
          <p:spPr>
            <a:xfrm>
              <a:off x="13060447" y="9253170"/>
              <a:ext cx="247100" cy="327994"/>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4" name="Google Shape;24;p17"/>
            <p:cNvSpPr/>
            <p:nvPr/>
          </p:nvSpPr>
          <p:spPr>
            <a:xfrm>
              <a:off x="13438873" y="9253170"/>
              <a:ext cx="278402" cy="328130"/>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5" name="Google Shape;25;p17"/>
            <p:cNvSpPr/>
            <p:nvPr/>
          </p:nvSpPr>
          <p:spPr>
            <a:xfrm>
              <a:off x="13812023" y="9246934"/>
              <a:ext cx="333396" cy="340465"/>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6" name="Google Shape;26;p17"/>
            <p:cNvSpPr/>
            <p:nvPr/>
          </p:nvSpPr>
          <p:spPr>
            <a:xfrm>
              <a:off x="14237077" y="9246934"/>
              <a:ext cx="333440" cy="340465"/>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7" name="Google Shape;27;p17"/>
            <p:cNvSpPr/>
            <p:nvPr/>
          </p:nvSpPr>
          <p:spPr>
            <a:xfrm>
              <a:off x="14683863" y="9252991"/>
              <a:ext cx="281262" cy="328316"/>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ext (Two-Thirds)">
  <p:cSld name="TITLE_AND_BODY_1_1">
    <p:spTree>
      <p:nvGrpSpPr>
        <p:cNvPr id="78" name="Shape 78"/>
        <p:cNvGrpSpPr/>
        <p:nvPr/>
      </p:nvGrpSpPr>
      <p:grpSpPr>
        <a:xfrm>
          <a:off x="0" y="0"/>
          <a:ext cx="0" cy="0"/>
          <a:chOff x="0" y="0"/>
          <a:chExt cx="0" cy="0"/>
        </a:xfrm>
      </p:grpSpPr>
      <p:sp>
        <p:nvSpPr>
          <p:cNvPr id="79" name="Google Shape;79;p26"/>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80" name="Google Shape;80;p26"/>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81" name="Google Shape;81;p26"/>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ext (Half)">
  <p:cSld name="TITLE_AND_BODY_2">
    <p:spTree>
      <p:nvGrpSpPr>
        <p:cNvPr id="82" name="Shape 82"/>
        <p:cNvGrpSpPr/>
        <p:nvPr/>
      </p:nvGrpSpPr>
      <p:grpSpPr>
        <a:xfrm>
          <a:off x="0" y="0"/>
          <a:ext cx="0" cy="0"/>
          <a:chOff x="0" y="0"/>
          <a:chExt cx="0" cy="0"/>
        </a:xfrm>
      </p:grpSpPr>
      <p:sp>
        <p:nvSpPr>
          <p:cNvPr id="83" name="Google Shape;83;p27"/>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84" name="Google Shape;84;p27"/>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85" name="Google Shape;85;p27"/>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ext (Third)">
  <p:cSld name="TITLE_AND_BODY_2_1">
    <p:spTree>
      <p:nvGrpSpPr>
        <p:cNvPr id="86" name="Shape 86"/>
        <p:cNvGrpSpPr/>
        <p:nvPr/>
      </p:nvGrpSpPr>
      <p:grpSpPr>
        <a:xfrm>
          <a:off x="0" y="0"/>
          <a:ext cx="0" cy="0"/>
          <a:chOff x="0" y="0"/>
          <a:chExt cx="0" cy="0"/>
        </a:xfrm>
      </p:grpSpPr>
      <p:sp>
        <p:nvSpPr>
          <p:cNvPr id="87" name="Google Shape;87;p28"/>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88" name="Google Shape;88;p28"/>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89" name="Google Shape;89;p28"/>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olumns (Two)">
  <p:cSld name="TITLE_AND_BODY_2_2">
    <p:spTree>
      <p:nvGrpSpPr>
        <p:cNvPr id="90" name="Shape 90"/>
        <p:cNvGrpSpPr/>
        <p:nvPr/>
      </p:nvGrpSpPr>
      <p:grpSpPr>
        <a:xfrm>
          <a:off x="0" y="0"/>
          <a:ext cx="0" cy="0"/>
          <a:chOff x="0" y="0"/>
          <a:chExt cx="0" cy="0"/>
        </a:xfrm>
      </p:grpSpPr>
      <p:sp>
        <p:nvSpPr>
          <p:cNvPr id="91" name="Google Shape;91;p29"/>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92" name="Google Shape;92;p29"/>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93" name="Google Shape;93;p29"/>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94" name="Google Shape;94;p29"/>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95" name="Google Shape;95;p29"/>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olumns (Three)">
  <p:cSld name="TITLE_AND_BODY_2_2_1">
    <p:spTree>
      <p:nvGrpSpPr>
        <p:cNvPr id="96" name="Shape 96"/>
        <p:cNvGrpSpPr/>
        <p:nvPr/>
      </p:nvGrpSpPr>
      <p:grpSpPr>
        <a:xfrm>
          <a:off x="0" y="0"/>
          <a:ext cx="0" cy="0"/>
          <a:chOff x="0" y="0"/>
          <a:chExt cx="0" cy="0"/>
        </a:xfrm>
      </p:grpSpPr>
      <p:sp>
        <p:nvSpPr>
          <p:cNvPr id="97" name="Google Shape;97;p30"/>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98" name="Google Shape;98;p30"/>
          <p:cNvSpPr txBox="1"/>
          <p:nvPr>
            <p:ph idx="1" type="body"/>
          </p:nvPr>
        </p:nvSpPr>
        <p:spPr>
          <a:xfrm>
            <a:off x="701788"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99" name="Google Shape;99;p30"/>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00" name="Google Shape;100;p30"/>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01" name="Google Shape;101;p30"/>
          <p:cNvSpPr txBox="1"/>
          <p:nvPr>
            <p:ph idx="4" type="body"/>
          </p:nvPr>
        </p:nvSpPr>
        <p:spPr>
          <a:xfrm>
            <a:off x="3518150"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02" name="Google Shape;102;p30"/>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03" name="Google Shape;103;p30"/>
          <p:cNvSpPr txBox="1"/>
          <p:nvPr>
            <p:ph idx="6" type="body"/>
          </p:nvPr>
        </p:nvSpPr>
        <p:spPr>
          <a:xfrm>
            <a:off x="6334513"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olumns (Four)">
  <p:cSld name="TITLE_AND_BODY_2_2_1_1">
    <p:spTree>
      <p:nvGrpSpPr>
        <p:cNvPr id="104" name="Shape 104"/>
        <p:cNvGrpSpPr/>
        <p:nvPr/>
      </p:nvGrpSpPr>
      <p:grpSpPr>
        <a:xfrm>
          <a:off x="0" y="0"/>
          <a:ext cx="0" cy="0"/>
          <a:chOff x="0" y="0"/>
          <a:chExt cx="0" cy="0"/>
        </a:xfrm>
      </p:grpSpPr>
      <p:sp>
        <p:nvSpPr>
          <p:cNvPr id="105" name="Google Shape;105;p31"/>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06" name="Google Shape;106;p31"/>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07" name="Google Shape;107;p31"/>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08" name="Google Shape;108;p31"/>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09" name="Google Shape;109;p31"/>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10" name="Google Shape;110;p31"/>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11" name="Google Shape;111;p31"/>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12" name="Google Shape;112;p31"/>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13" name="Google Shape;113;p31"/>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Points (Two)">
  <p:cSld name="TITLE_AND_BODY_2_2_1_2_2">
    <p:spTree>
      <p:nvGrpSpPr>
        <p:cNvPr id="114" name="Shape 114"/>
        <p:cNvGrpSpPr/>
        <p:nvPr/>
      </p:nvGrpSpPr>
      <p:grpSpPr>
        <a:xfrm>
          <a:off x="0" y="0"/>
          <a:ext cx="0" cy="0"/>
          <a:chOff x="0" y="0"/>
          <a:chExt cx="0" cy="0"/>
        </a:xfrm>
      </p:grpSpPr>
      <p:sp>
        <p:nvSpPr>
          <p:cNvPr id="115" name="Google Shape;115;p32"/>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16" name="Google Shape;116;p32"/>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17" name="Google Shape;117;p32"/>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18" name="Google Shape;118;p32"/>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800"/>
              <a:buNone/>
              <a:defRPr sz="1800">
                <a:solidFill>
                  <a:schemeClr val="lt2"/>
                </a:solidFill>
              </a:defRPr>
            </a:lvl1pPr>
            <a:lvl2pPr lvl="1" algn="l">
              <a:lnSpc>
                <a:spcPct val="115000"/>
              </a:lnSpc>
              <a:spcBef>
                <a:spcPts val="0"/>
              </a:spcBef>
              <a:spcAft>
                <a:spcPts val="0"/>
              </a:spcAft>
              <a:buClr>
                <a:schemeClr val="lt2"/>
              </a:buClr>
              <a:buSzPts val="1800"/>
              <a:buNone/>
              <a:defRPr sz="1800">
                <a:solidFill>
                  <a:schemeClr val="lt2"/>
                </a:solidFill>
              </a:defRPr>
            </a:lvl2pPr>
            <a:lvl3pPr lvl="2" algn="l">
              <a:lnSpc>
                <a:spcPct val="115000"/>
              </a:lnSpc>
              <a:spcBef>
                <a:spcPts val="0"/>
              </a:spcBef>
              <a:spcAft>
                <a:spcPts val="0"/>
              </a:spcAft>
              <a:buClr>
                <a:schemeClr val="lt2"/>
              </a:buClr>
              <a:buSzPts val="1800"/>
              <a:buNone/>
              <a:defRPr sz="1800">
                <a:solidFill>
                  <a:schemeClr val="lt2"/>
                </a:solidFill>
              </a:defRPr>
            </a:lvl3pPr>
            <a:lvl4pPr lvl="3" algn="l">
              <a:lnSpc>
                <a:spcPct val="115000"/>
              </a:lnSpc>
              <a:spcBef>
                <a:spcPts val="0"/>
              </a:spcBef>
              <a:spcAft>
                <a:spcPts val="0"/>
              </a:spcAft>
              <a:buClr>
                <a:schemeClr val="lt2"/>
              </a:buClr>
              <a:buSzPts val="1800"/>
              <a:buNone/>
              <a:defRPr sz="1800">
                <a:solidFill>
                  <a:schemeClr val="lt2"/>
                </a:solidFill>
              </a:defRPr>
            </a:lvl4pPr>
            <a:lvl5pPr lvl="4" algn="l">
              <a:lnSpc>
                <a:spcPct val="115000"/>
              </a:lnSpc>
              <a:spcBef>
                <a:spcPts val="0"/>
              </a:spcBef>
              <a:spcAft>
                <a:spcPts val="0"/>
              </a:spcAft>
              <a:buClr>
                <a:schemeClr val="lt2"/>
              </a:buClr>
              <a:buSzPts val="1800"/>
              <a:buNone/>
              <a:defRPr sz="1800">
                <a:solidFill>
                  <a:schemeClr val="lt2"/>
                </a:solidFill>
              </a:defRPr>
            </a:lvl5pPr>
            <a:lvl6pPr lvl="5" algn="l">
              <a:lnSpc>
                <a:spcPct val="115000"/>
              </a:lnSpc>
              <a:spcBef>
                <a:spcPts val="0"/>
              </a:spcBef>
              <a:spcAft>
                <a:spcPts val="0"/>
              </a:spcAft>
              <a:buClr>
                <a:schemeClr val="lt2"/>
              </a:buClr>
              <a:buSzPts val="1800"/>
              <a:buNone/>
              <a:defRPr sz="1800">
                <a:solidFill>
                  <a:schemeClr val="lt2"/>
                </a:solidFill>
              </a:defRPr>
            </a:lvl6pPr>
            <a:lvl7pPr lvl="6" algn="l">
              <a:lnSpc>
                <a:spcPct val="115000"/>
              </a:lnSpc>
              <a:spcBef>
                <a:spcPts val="0"/>
              </a:spcBef>
              <a:spcAft>
                <a:spcPts val="0"/>
              </a:spcAft>
              <a:buClr>
                <a:schemeClr val="lt2"/>
              </a:buClr>
              <a:buSzPts val="1800"/>
              <a:buNone/>
              <a:defRPr sz="1800">
                <a:solidFill>
                  <a:schemeClr val="lt2"/>
                </a:solidFill>
              </a:defRPr>
            </a:lvl7pPr>
            <a:lvl8pPr lvl="7" algn="l">
              <a:lnSpc>
                <a:spcPct val="115000"/>
              </a:lnSpc>
              <a:spcBef>
                <a:spcPts val="0"/>
              </a:spcBef>
              <a:spcAft>
                <a:spcPts val="0"/>
              </a:spcAft>
              <a:buClr>
                <a:schemeClr val="lt2"/>
              </a:buClr>
              <a:buSzPts val="1800"/>
              <a:buNone/>
              <a:defRPr sz="1800">
                <a:solidFill>
                  <a:schemeClr val="lt2"/>
                </a:solidFill>
              </a:defRPr>
            </a:lvl8pPr>
            <a:lvl9pPr lvl="8" algn="l">
              <a:lnSpc>
                <a:spcPct val="115000"/>
              </a:lnSpc>
              <a:spcBef>
                <a:spcPts val="0"/>
              </a:spcBef>
              <a:spcAft>
                <a:spcPts val="0"/>
              </a:spcAft>
              <a:buClr>
                <a:schemeClr val="lt2"/>
              </a:buClr>
              <a:buSzPts val="1800"/>
              <a:buNone/>
              <a:defRPr sz="1800">
                <a:solidFill>
                  <a:schemeClr val="lt2"/>
                </a:solidFill>
              </a:defRPr>
            </a:lvl9pPr>
          </a:lstStyle>
          <a:p/>
        </p:txBody>
      </p:sp>
      <p:sp>
        <p:nvSpPr>
          <p:cNvPr id="119" name="Google Shape;119;p32"/>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Points (Three)">
  <p:cSld name="TITLE_AND_BODY_2_2_1_2">
    <p:spTree>
      <p:nvGrpSpPr>
        <p:cNvPr id="120" name="Shape 120"/>
        <p:cNvGrpSpPr/>
        <p:nvPr/>
      </p:nvGrpSpPr>
      <p:grpSpPr>
        <a:xfrm>
          <a:off x="0" y="0"/>
          <a:ext cx="0" cy="0"/>
          <a:chOff x="0" y="0"/>
          <a:chExt cx="0" cy="0"/>
        </a:xfrm>
      </p:grpSpPr>
      <p:sp>
        <p:nvSpPr>
          <p:cNvPr id="121" name="Google Shape;121;p33"/>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22" name="Google Shape;122;p33"/>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23" name="Google Shape;123;p33"/>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24" name="Google Shape;124;p33"/>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25" name="Google Shape;125;p33"/>
          <p:cNvSpPr txBox="1"/>
          <p:nvPr>
            <p:ph idx="4" type="body"/>
          </p:nvPr>
        </p:nvSpPr>
        <p:spPr>
          <a:xfrm>
            <a:off x="3339825" y="3635899"/>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26" name="Google Shape;126;p33"/>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27" name="Google Shape;127;p33"/>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Points (Four)">
  <p:cSld name="TITLE_AND_BODY_2_2_1_2_1">
    <p:spTree>
      <p:nvGrpSpPr>
        <p:cNvPr id="128" name="Shape 128"/>
        <p:cNvGrpSpPr/>
        <p:nvPr/>
      </p:nvGrpSpPr>
      <p:grpSpPr>
        <a:xfrm>
          <a:off x="0" y="0"/>
          <a:ext cx="0" cy="0"/>
          <a:chOff x="0" y="0"/>
          <a:chExt cx="0" cy="0"/>
        </a:xfrm>
      </p:grpSpPr>
      <p:sp>
        <p:nvSpPr>
          <p:cNvPr id="129" name="Google Shape;129;p34"/>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30" name="Google Shape;130;p34"/>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31" name="Google Shape;131;p34"/>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32" name="Google Shape;132;p34"/>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33" name="Google Shape;133;p34"/>
          <p:cNvSpPr txBox="1"/>
          <p:nvPr>
            <p:ph idx="4" type="body"/>
          </p:nvPr>
        </p:nvSpPr>
        <p:spPr>
          <a:xfrm>
            <a:off x="2635738" y="3634734"/>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34" name="Google Shape;134;p34"/>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35" name="Google Shape;135;p34"/>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36" name="Google Shape;136;p34"/>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lt2"/>
              </a:buClr>
              <a:buSzPts val="1400"/>
              <a:buNone/>
              <a:defRPr sz="1400">
                <a:solidFill>
                  <a:schemeClr val="lt2"/>
                </a:solidFill>
              </a:defRPr>
            </a:lvl1pPr>
            <a:lvl2pPr lvl="1" algn="l">
              <a:lnSpc>
                <a:spcPct val="115000"/>
              </a:lnSpc>
              <a:spcBef>
                <a:spcPts val="0"/>
              </a:spcBef>
              <a:spcAft>
                <a:spcPts val="0"/>
              </a:spcAft>
              <a:buClr>
                <a:schemeClr val="lt2"/>
              </a:buClr>
              <a:buSzPts val="1400"/>
              <a:buNone/>
              <a:defRPr sz="1400">
                <a:solidFill>
                  <a:schemeClr val="lt2"/>
                </a:solidFill>
              </a:defRPr>
            </a:lvl2pPr>
            <a:lvl3pPr lvl="2" algn="l">
              <a:lnSpc>
                <a:spcPct val="115000"/>
              </a:lnSpc>
              <a:spcBef>
                <a:spcPts val="0"/>
              </a:spcBef>
              <a:spcAft>
                <a:spcPts val="0"/>
              </a:spcAft>
              <a:buClr>
                <a:schemeClr val="lt2"/>
              </a:buClr>
              <a:buSzPts val="1400"/>
              <a:buNone/>
              <a:defRPr sz="1400">
                <a:solidFill>
                  <a:schemeClr val="lt2"/>
                </a:solidFill>
              </a:defRPr>
            </a:lvl3pPr>
            <a:lvl4pPr lvl="3" algn="l">
              <a:lnSpc>
                <a:spcPct val="115000"/>
              </a:lnSpc>
              <a:spcBef>
                <a:spcPts val="0"/>
              </a:spcBef>
              <a:spcAft>
                <a:spcPts val="0"/>
              </a:spcAft>
              <a:buClr>
                <a:schemeClr val="lt2"/>
              </a:buClr>
              <a:buSzPts val="1400"/>
              <a:buNone/>
              <a:defRPr sz="1400">
                <a:solidFill>
                  <a:schemeClr val="lt2"/>
                </a:solidFill>
              </a:defRPr>
            </a:lvl4pPr>
            <a:lvl5pPr lvl="4" algn="l">
              <a:lnSpc>
                <a:spcPct val="115000"/>
              </a:lnSpc>
              <a:spcBef>
                <a:spcPts val="0"/>
              </a:spcBef>
              <a:spcAft>
                <a:spcPts val="0"/>
              </a:spcAft>
              <a:buClr>
                <a:schemeClr val="lt2"/>
              </a:buClr>
              <a:buSzPts val="1400"/>
              <a:buNone/>
              <a:defRPr sz="1400">
                <a:solidFill>
                  <a:schemeClr val="lt2"/>
                </a:solidFill>
              </a:defRPr>
            </a:lvl5pPr>
            <a:lvl6pPr lvl="5" algn="l">
              <a:lnSpc>
                <a:spcPct val="115000"/>
              </a:lnSpc>
              <a:spcBef>
                <a:spcPts val="0"/>
              </a:spcBef>
              <a:spcAft>
                <a:spcPts val="0"/>
              </a:spcAft>
              <a:buClr>
                <a:schemeClr val="lt2"/>
              </a:buClr>
              <a:buSzPts val="1400"/>
              <a:buNone/>
              <a:defRPr sz="1400">
                <a:solidFill>
                  <a:schemeClr val="lt2"/>
                </a:solidFill>
              </a:defRPr>
            </a:lvl6pPr>
            <a:lvl7pPr lvl="6" algn="l">
              <a:lnSpc>
                <a:spcPct val="115000"/>
              </a:lnSpc>
              <a:spcBef>
                <a:spcPts val="0"/>
              </a:spcBef>
              <a:spcAft>
                <a:spcPts val="0"/>
              </a:spcAft>
              <a:buClr>
                <a:schemeClr val="lt2"/>
              </a:buClr>
              <a:buSzPts val="1400"/>
              <a:buNone/>
              <a:defRPr sz="1400">
                <a:solidFill>
                  <a:schemeClr val="lt2"/>
                </a:solidFill>
              </a:defRPr>
            </a:lvl7pPr>
            <a:lvl8pPr lvl="7" algn="l">
              <a:lnSpc>
                <a:spcPct val="115000"/>
              </a:lnSpc>
              <a:spcBef>
                <a:spcPts val="0"/>
              </a:spcBef>
              <a:spcAft>
                <a:spcPts val="0"/>
              </a:spcAft>
              <a:buClr>
                <a:schemeClr val="lt2"/>
              </a:buClr>
              <a:buSzPts val="1400"/>
              <a:buNone/>
              <a:defRPr sz="1400">
                <a:solidFill>
                  <a:schemeClr val="lt2"/>
                </a:solidFill>
              </a:defRPr>
            </a:lvl8pPr>
            <a:lvl9pPr lvl="8" algn="l">
              <a:lnSpc>
                <a:spcPct val="115000"/>
              </a:lnSpc>
              <a:spcBef>
                <a:spcPts val="0"/>
              </a:spcBef>
              <a:spcAft>
                <a:spcPts val="0"/>
              </a:spcAft>
              <a:buClr>
                <a:schemeClr val="lt2"/>
              </a:buClr>
              <a:buSzPts val="1400"/>
              <a:buNone/>
              <a:defRPr sz="1400">
                <a:solidFill>
                  <a:schemeClr val="lt2"/>
                </a:solidFill>
              </a:defRPr>
            </a:lvl9pPr>
          </a:lstStyle>
          <a:p/>
        </p:txBody>
      </p:sp>
      <p:sp>
        <p:nvSpPr>
          <p:cNvPr id="137" name="Google Shape;137;p34"/>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ig Stat">
  <p:cSld name="TITLE_1">
    <p:spTree>
      <p:nvGrpSpPr>
        <p:cNvPr id="138" name="Shape 138"/>
        <p:cNvGrpSpPr/>
        <p:nvPr/>
      </p:nvGrpSpPr>
      <p:grpSpPr>
        <a:xfrm>
          <a:off x="0" y="0"/>
          <a:ext cx="0" cy="0"/>
          <a:chOff x="0" y="0"/>
          <a:chExt cx="0" cy="0"/>
        </a:xfrm>
      </p:grpSpPr>
      <p:sp>
        <p:nvSpPr>
          <p:cNvPr id="139" name="Google Shape;139;p35"/>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9pPr>
          </a:lstStyle>
          <a:p/>
        </p:txBody>
      </p:sp>
      <p:sp>
        <p:nvSpPr>
          <p:cNvPr id="140" name="Google Shape;140;p35"/>
          <p:cNvSpPr txBox="1"/>
          <p:nvPr>
            <p:ph type="ctrTitle"/>
          </p:nvPr>
        </p:nvSpPr>
        <p:spPr>
          <a:xfrm>
            <a:off x="701800" y="1691640"/>
            <a:ext cx="70410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SzPts val="7300"/>
              <a:buNone/>
              <a:defRPr sz="7300"/>
            </a:lvl2pPr>
            <a:lvl3pPr lvl="2" algn="l">
              <a:lnSpc>
                <a:spcPct val="100000"/>
              </a:lnSpc>
              <a:spcBef>
                <a:spcPts val="0"/>
              </a:spcBef>
              <a:spcAft>
                <a:spcPts val="0"/>
              </a:spcAft>
              <a:buSzPts val="7300"/>
              <a:buNone/>
              <a:defRPr sz="7300"/>
            </a:lvl3pPr>
            <a:lvl4pPr lvl="3" algn="l">
              <a:lnSpc>
                <a:spcPct val="100000"/>
              </a:lnSpc>
              <a:spcBef>
                <a:spcPts val="0"/>
              </a:spcBef>
              <a:spcAft>
                <a:spcPts val="0"/>
              </a:spcAft>
              <a:buSzPts val="7300"/>
              <a:buNone/>
              <a:defRPr sz="7300"/>
            </a:lvl4pPr>
            <a:lvl5pPr lvl="4" algn="l">
              <a:lnSpc>
                <a:spcPct val="100000"/>
              </a:lnSpc>
              <a:spcBef>
                <a:spcPts val="0"/>
              </a:spcBef>
              <a:spcAft>
                <a:spcPts val="0"/>
              </a:spcAft>
              <a:buSzPts val="7300"/>
              <a:buNone/>
              <a:defRPr sz="7300"/>
            </a:lvl5pPr>
            <a:lvl6pPr lvl="5" algn="l">
              <a:lnSpc>
                <a:spcPct val="100000"/>
              </a:lnSpc>
              <a:spcBef>
                <a:spcPts val="0"/>
              </a:spcBef>
              <a:spcAft>
                <a:spcPts val="0"/>
              </a:spcAft>
              <a:buSzPts val="7300"/>
              <a:buNone/>
              <a:defRPr sz="7300"/>
            </a:lvl6pPr>
            <a:lvl7pPr lvl="6" algn="l">
              <a:lnSpc>
                <a:spcPct val="100000"/>
              </a:lnSpc>
              <a:spcBef>
                <a:spcPts val="0"/>
              </a:spcBef>
              <a:spcAft>
                <a:spcPts val="0"/>
              </a:spcAft>
              <a:buSzPts val="7300"/>
              <a:buNone/>
              <a:defRPr sz="7300"/>
            </a:lvl7pPr>
            <a:lvl8pPr lvl="7" algn="l">
              <a:lnSpc>
                <a:spcPct val="100000"/>
              </a:lnSpc>
              <a:spcBef>
                <a:spcPts val="0"/>
              </a:spcBef>
              <a:spcAft>
                <a:spcPts val="0"/>
              </a:spcAft>
              <a:buSzPts val="7300"/>
              <a:buNone/>
              <a:defRPr sz="7300"/>
            </a:lvl8pPr>
            <a:lvl9pPr lvl="8" algn="l">
              <a:lnSpc>
                <a:spcPct val="100000"/>
              </a:lnSpc>
              <a:spcBef>
                <a:spcPts val="0"/>
              </a:spcBef>
              <a:spcAft>
                <a:spcPts val="0"/>
              </a:spcAft>
              <a:buSzPts val="7300"/>
              <a:buNone/>
              <a:defRPr sz="7300"/>
            </a:lvl9pPr>
          </a:lstStyle>
          <a:p/>
        </p:txBody>
      </p:sp>
      <p:sp>
        <p:nvSpPr>
          <p:cNvPr id="141" name="Google Shape;141;p35"/>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42" name="Google Shape;142;p35"/>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p:cSld name="SECTION_HEADER_2_3">
    <p:spTree>
      <p:nvGrpSpPr>
        <p:cNvPr id="28" name="Shape 28"/>
        <p:cNvGrpSpPr/>
        <p:nvPr/>
      </p:nvGrpSpPr>
      <p:grpSpPr>
        <a:xfrm>
          <a:off x="0" y="0"/>
          <a:ext cx="0" cy="0"/>
          <a:chOff x="0" y="0"/>
          <a:chExt cx="0" cy="0"/>
        </a:xfrm>
      </p:grpSpPr>
      <p:sp>
        <p:nvSpPr>
          <p:cNvPr id="29" name="Google Shape;29;p18"/>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Stats (Two)">
  <p:cSld name="TITLE_1_1">
    <p:spTree>
      <p:nvGrpSpPr>
        <p:cNvPr id="143" name="Shape 143"/>
        <p:cNvGrpSpPr/>
        <p:nvPr/>
      </p:nvGrpSpPr>
      <p:grpSpPr>
        <a:xfrm>
          <a:off x="0" y="0"/>
          <a:ext cx="0" cy="0"/>
          <a:chOff x="0" y="0"/>
          <a:chExt cx="0" cy="0"/>
        </a:xfrm>
      </p:grpSpPr>
      <p:sp>
        <p:nvSpPr>
          <p:cNvPr id="144" name="Google Shape;144;p36"/>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45" name="Google Shape;145;p36"/>
          <p:cNvSpPr txBox="1"/>
          <p:nvPr>
            <p:ph type="ctrTitle"/>
          </p:nvPr>
        </p:nvSpPr>
        <p:spPr>
          <a:xfrm>
            <a:off x="701800" y="1691640"/>
            <a:ext cx="31686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9pPr>
          </a:lstStyle>
          <a:p/>
        </p:txBody>
      </p:sp>
      <p:sp>
        <p:nvSpPr>
          <p:cNvPr id="146" name="Google Shape;146;p36"/>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47" name="Google Shape;147;p3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148" name="Google Shape;148;p36"/>
          <p:cNvSpPr txBox="1"/>
          <p:nvPr>
            <p:ph idx="4" type="ctrTitle"/>
          </p:nvPr>
        </p:nvSpPr>
        <p:spPr>
          <a:xfrm>
            <a:off x="5278375" y="1691640"/>
            <a:ext cx="31686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9pPr>
          </a:lstStyle>
          <a:p/>
        </p:txBody>
      </p:sp>
      <p:sp>
        <p:nvSpPr>
          <p:cNvPr id="149" name="Google Shape;149;p36"/>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Stats (Three)">
  <p:cSld name="TITLE_1_1_1">
    <p:spTree>
      <p:nvGrpSpPr>
        <p:cNvPr id="150" name="Shape 150"/>
        <p:cNvGrpSpPr/>
        <p:nvPr/>
      </p:nvGrpSpPr>
      <p:grpSpPr>
        <a:xfrm>
          <a:off x="0" y="0"/>
          <a:ext cx="0" cy="0"/>
          <a:chOff x="0" y="0"/>
          <a:chExt cx="0" cy="0"/>
        </a:xfrm>
      </p:grpSpPr>
      <p:sp>
        <p:nvSpPr>
          <p:cNvPr id="151" name="Google Shape;151;p37"/>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52" name="Google Shape;152;p37"/>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53" name="Google Shape;153;p37"/>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54" name="Google Shape;154;p37"/>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155" name="Google Shape;155;p37"/>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56" name="Google Shape;156;p37"/>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57" name="Google Shape;157;p37"/>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58" name="Google Shape;158;p37"/>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Stat (Half)">
  <p:cSld name="TITLE_1_2_2">
    <p:spTree>
      <p:nvGrpSpPr>
        <p:cNvPr id="159" name="Shape 159"/>
        <p:cNvGrpSpPr/>
        <p:nvPr/>
      </p:nvGrpSpPr>
      <p:grpSpPr>
        <a:xfrm>
          <a:off x="0" y="0"/>
          <a:ext cx="0" cy="0"/>
          <a:chOff x="0" y="0"/>
          <a:chExt cx="0" cy="0"/>
        </a:xfrm>
      </p:grpSpPr>
      <p:sp>
        <p:nvSpPr>
          <p:cNvPr id="160" name="Google Shape;160;p38"/>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61" name="Google Shape;161;p38"/>
          <p:cNvSpPr txBox="1"/>
          <p:nvPr>
            <p:ph type="ctrTitle"/>
          </p:nvPr>
        </p:nvSpPr>
        <p:spPr>
          <a:xfrm>
            <a:off x="701800" y="1691638"/>
            <a:ext cx="35205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9pPr>
          </a:lstStyle>
          <a:p/>
        </p:txBody>
      </p:sp>
      <p:sp>
        <p:nvSpPr>
          <p:cNvPr id="162" name="Google Shape;162;p38"/>
          <p:cNvSpPr txBox="1"/>
          <p:nvPr>
            <p:ph idx="2" type="subTitle"/>
          </p:nvPr>
        </p:nvSpPr>
        <p:spPr>
          <a:xfrm>
            <a:off x="701825" y="2729487"/>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63" name="Google Shape;163;p38"/>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Stats (Half)">
  <p:cSld name="TITLE_1_2">
    <p:spTree>
      <p:nvGrpSpPr>
        <p:cNvPr id="164" name="Shape 164"/>
        <p:cNvGrpSpPr/>
        <p:nvPr/>
      </p:nvGrpSpPr>
      <p:grpSpPr>
        <a:xfrm>
          <a:off x="0" y="0"/>
          <a:ext cx="0" cy="0"/>
          <a:chOff x="0" y="0"/>
          <a:chExt cx="0" cy="0"/>
        </a:xfrm>
      </p:grpSpPr>
      <p:sp>
        <p:nvSpPr>
          <p:cNvPr id="165" name="Google Shape;165;p39"/>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66" name="Google Shape;166;p39"/>
          <p:cNvSpPr txBox="1"/>
          <p:nvPr>
            <p:ph type="ctrTitle"/>
          </p:nvPr>
        </p:nvSpPr>
        <p:spPr>
          <a:xfrm>
            <a:off x="701800" y="1234438"/>
            <a:ext cx="3520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67" name="Google Shape;167;p39"/>
          <p:cNvSpPr txBox="1"/>
          <p:nvPr>
            <p:ph idx="2" type="subTitle"/>
          </p:nvPr>
        </p:nvSpPr>
        <p:spPr>
          <a:xfrm>
            <a:off x="701825" y="1985486"/>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68" name="Google Shape;168;p39"/>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169" name="Google Shape;169;p39"/>
          <p:cNvSpPr txBox="1"/>
          <p:nvPr>
            <p:ph idx="4" type="ctrTitle"/>
          </p:nvPr>
        </p:nvSpPr>
        <p:spPr>
          <a:xfrm>
            <a:off x="701800" y="2680850"/>
            <a:ext cx="3520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70" name="Google Shape;170;p39"/>
          <p:cNvSpPr txBox="1"/>
          <p:nvPr>
            <p:ph idx="5" type="subTitle"/>
          </p:nvPr>
        </p:nvSpPr>
        <p:spPr>
          <a:xfrm>
            <a:off x="701825" y="3432050"/>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Stat (Third)">
  <p:cSld name="TITLE_1_2_2_1">
    <p:spTree>
      <p:nvGrpSpPr>
        <p:cNvPr id="171" name="Shape 171"/>
        <p:cNvGrpSpPr/>
        <p:nvPr/>
      </p:nvGrpSpPr>
      <p:grpSpPr>
        <a:xfrm>
          <a:off x="0" y="0"/>
          <a:ext cx="0" cy="0"/>
          <a:chOff x="0" y="0"/>
          <a:chExt cx="0" cy="0"/>
        </a:xfrm>
      </p:grpSpPr>
      <p:sp>
        <p:nvSpPr>
          <p:cNvPr id="172" name="Google Shape;172;p40"/>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73" name="Google Shape;173;p40"/>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7300"/>
              <a:buFont typeface="Optimistic Display"/>
              <a:buNone/>
              <a:defRPr b="1" sz="73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74" name="Google Shape;174;p40"/>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75" name="Google Shape;175;p40"/>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Stats (Third)">
  <p:cSld name="TITLE_1_2_3">
    <p:spTree>
      <p:nvGrpSpPr>
        <p:cNvPr id="176" name="Shape 176"/>
        <p:cNvGrpSpPr/>
        <p:nvPr/>
      </p:nvGrpSpPr>
      <p:grpSpPr>
        <a:xfrm>
          <a:off x="0" y="0"/>
          <a:ext cx="0" cy="0"/>
          <a:chOff x="0" y="0"/>
          <a:chExt cx="0" cy="0"/>
        </a:xfrm>
      </p:grpSpPr>
      <p:sp>
        <p:nvSpPr>
          <p:cNvPr id="177" name="Google Shape;177;p41"/>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178" name="Google Shape;178;p41"/>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79" name="Google Shape;179;p41"/>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180" name="Google Shape;180;p41"/>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181" name="Google Shape;181;p41"/>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lt2"/>
              </a:buClr>
              <a:buSzPts val="4800"/>
              <a:buFont typeface="Optimistic Display"/>
              <a:buNone/>
              <a:defRPr b="1" sz="4800">
                <a:solidFill>
                  <a:schemeClr val="lt2"/>
                </a:solidFill>
                <a:latin typeface="Optimistic Display"/>
                <a:ea typeface="Optimistic Display"/>
                <a:cs typeface="Optimistic Display"/>
                <a:sym typeface="Optimistic Display"/>
              </a:defRPr>
            </a:lvl9pPr>
          </a:lstStyle>
          <a:p/>
        </p:txBody>
      </p:sp>
      <p:sp>
        <p:nvSpPr>
          <p:cNvPr id="182" name="Google Shape;182;p41"/>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End Card">
  <p:cSld name="SECTION_HEADER_2_1_2_3_1">
    <p:spTree>
      <p:nvGrpSpPr>
        <p:cNvPr id="183" name="Shape 183"/>
        <p:cNvGrpSpPr/>
        <p:nvPr/>
      </p:nvGrpSpPr>
      <p:grpSpPr>
        <a:xfrm>
          <a:off x="0" y="0"/>
          <a:ext cx="0" cy="0"/>
          <a:chOff x="0" y="0"/>
          <a:chExt cx="0" cy="0"/>
        </a:xfrm>
      </p:grpSpPr>
      <p:grpSp>
        <p:nvGrpSpPr>
          <p:cNvPr id="184" name="Google Shape;184;p42"/>
          <p:cNvGrpSpPr/>
          <p:nvPr/>
        </p:nvGrpSpPr>
        <p:grpSpPr>
          <a:xfrm>
            <a:off x="5632665" y="2486473"/>
            <a:ext cx="2811862" cy="170553"/>
            <a:chOff x="11969593" y="4972947"/>
            <a:chExt cx="5623725" cy="341106"/>
          </a:xfrm>
        </p:grpSpPr>
        <p:sp>
          <p:nvSpPr>
            <p:cNvPr id="185" name="Google Shape;185;p42"/>
            <p:cNvSpPr/>
            <p:nvPr/>
          </p:nvSpPr>
          <p:spPr>
            <a:xfrm>
              <a:off x="15777211" y="4973724"/>
              <a:ext cx="328432" cy="339451"/>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86" name="Google Shape;186;p42"/>
            <p:cNvSpPr/>
            <p:nvPr/>
          </p:nvSpPr>
          <p:spPr>
            <a:xfrm>
              <a:off x="16736289" y="4972947"/>
              <a:ext cx="328288" cy="340969"/>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87" name="Google Shape;187;p42"/>
            <p:cNvSpPr/>
            <p:nvPr/>
          </p:nvSpPr>
          <p:spPr>
            <a:xfrm>
              <a:off x="16259505" y="4976592"/>
              <a:ext cx="322873" cy="333774"/>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88" name="Google Shape;188;p42"/>
            <p:cNvSpPr/>
            <p:nvPr/>
          </p:nvSpPr>
          <p:spPr>
            <a:xfrm>
              <a:off x="15297667" y="4974725"/>
              <a:ext cx="328534" cy="337462"/>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89" name="Google Shape;189;p42"/>
            <p:cNvSpPr/>
            <p:nvPr/>
          </p:nvSpPr>
          <p:spPr>
            <a:xfrm>
              <a:off x="17200494" y="5021015"/>
              <a:ext cx="392824" cy="245002"/>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0" name="Google Shape;190;p42"/>
            <p:cNvSpPr/>
            <p:nvPr/>
          </p:nvSpPr>
          <p:spPr>
            <a:xfrm>
              <a:off x="11969593" y="4979730"/>
              <a:ext cx="237586" cy="327586"/>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1" name="Google Shape;191;p42"/>
            <p:cNvSpPr/>
            <p:nvPr/>
          </p:nvSpPr>
          <p:spPr>
            <a:xfrm>
              <a:off x="12264264" y="4979522"/>
              <a:ext cx="314916" cy="328356"/>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2" name="Google Shape;192;p42"/>
            <p:cNvSpPr/>
            <p:nvPr/>
          </p:nvSpPr>
          <p:spPr>
            <a:xfrm>
              <a:off x="12655627" y="4973588"/>
              <a:ext cx="291931" cy="340465"/>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3" name="Google Shape;193;p42"/>
            <p:cNvSpPr/>
            <p:nvPr/>
          </p:nvSpPr>
          <p:spPr>
            <a:xfrm>
              <a:off x="13060447" y="4979733"/>
              <a:ext cx="247100" cy="327994"/>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4" name="Google Shape;194;p42"/>
            <p:cNvSpPr/>
            <p:nvPr/>
          </p:nvSpPr>
          <p:spPr>
            <a:xfrm>
              <a:off x="13438873" y="4979733"/>
              <a:ext cx="278402" cy="328130"/>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5" name="Google Shape;195;p42"/>
            <p:cNvSpPr/>
            <p:nvPr/>
          </p:nvSpPr>
          <p:spPr>
            <a:xfrm>
              <a:off x="13812023" y="4973496"/>
              <a:ext cx="333396" cy="340465"/>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6" name="Google Shape;196;p42"/>
            <p:cNvSpPr/>
            <p:nvPr/>
          </p:nvSpPr>
          <p:spPr>
            <a:xfrm>
              <a:off x="14237077" y="4973496"/>
              <a:ext cx="333440" cy="340465"/>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197" name="Google Shape;197;p42"/>
            <p:cNvSpPr/>
            <p:nvPr/>
          </p:nvSpPr>
          <p:spPr>
            <a:xfrm>
              <a:off x="14683863" y="4979554"/>
              <a:ext cx="281262" cy="328316"/>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p:cSld name="TITLE_2">
    <p:bg>
      <p:bgPr>
        <a:solidFill>
          <a:schemeClr val="lt2"/>
        </a:solidFill>
      </p:bgPr>
    </p:bg>
    <p:spTree>
      <p:nvGrpSpPr>
        <p:cNvPr id="198" name="Shape 198"/>
        <p:cNvGrpSpPr/>
        <p:nvPr/>
      </p:nvGrpSpPr>
      <p:grpSpPr>
        <a:xfrm>
          <a:off x="0" y="0"/>
          <a:ext cx="0" cy="0"/>
          <a:chOff x="0" y="0"/>
          <a:chExt cx="0" cy="0"/>
        </a:xfrm>
      </p:grpSpPr>
      <p:sp>
        <p:nvSpPr>
          <p:cNvPr id="199" name="Google Shape;199;p43"/>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00" name="Google Shape;200;p43"/>
          <p:cNvSpPr txBox="1"/>
          <p:nvPr>
            <p:ph idx="2" type="subTitle"/>
          </p:nvPr>
        </p:nvSpPr>
        <p:spPr>
          <a:xfrm>
            <a:off x="2110537"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01" name="Google Shape;201;p43"/>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02" name="Google Shape;202;p43"/>
          <p:cNvSpPr txBox="1"/>
          <p:nvPr>
            <p:ph type="ctrTitle"/>
          </p:nvPr>
        </p:nvSpPr>
        <p:spPr>
          <a:xfrm>
            <a:off x="352050" y="1325875"/>
            <a:ext cx="5982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03" name="Google Shape;203;p43"/>
          <p:cNvSpPr txBox="1"/>
          <p:nvPr>
            <p:ph idx="4" type="subTitle"/>
          </p:nvPr>
        </p:nvSpPr>
        <p:spPr>
          <a:xfrm>
            <a:off x="352050" y="2423160"/>
            <a:ext cx="5982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sp>
        <p:nvSpPr>
          <p:cNvPr id="204" name="Google Shape;204;p43"/>
          <p:cNvSpPr/>
          <p:nvPr/>
        </p:nvSpPr>
        <p:spPr>
          <a:xfrm>
            <a:off x="7888605" y="4623581"/>
            <a:ext cx="165104" cy="169726"/>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5" name="Google Shape;205;p43"/>
          <p:cNvSpPr/>
          <p:nvPr/>
        </p:nvSpPr>
        <p:spPr>
          <a:xfrm>
            <a:off x="8368145" y="4623192"/>
            <a:ext cx="165031" cy="170485"/>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6" name="Google Shape;206;p43"/>
          <p:cNvSpPr/>
          <p:nvPr/>
        </p:nvSpPr>
        <p:spPr>
          <a:xfrm>
            <a:off x="8129753" y="4625014"/>
            <a:ext cx="162309" cy="166887"/>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7" name="Google Shape;207;p43"/>
          <p:cNvSpPr/>
          <p:nvPr/>
        </p:nvSpPr>
        <p:spPr>
          <a:xfrm>
            <a:off x="7648834" y="4624081"/>
            <a:ext cx="165155" cy="168731"/>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8" name="Google Shape;208;p43"/>
          <p:cNvSpPr/>
          <p:nvPr/>
        </p:nvSpPr>
        <p:spPr>
          <a:xfrm>
            <a:off x="8600247" y="4647226"/>
            <a:ext cx="197474" cy="122501"/>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09" name="Google Shape;209;p43"/>
          <p:cNvSpPr/>
          <p:nvPr/>
        </p:nvSpPr>
        <p:spPr>
          <a:xfrm>
            <a:off x="5984796" y="4626584"/>
            <a:ext cx="119435" cy="163793"/>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0" name="Google Shape;210;p43"/>
          <p:cNvSpPr/>
          <p:nvPr/>
        </p:nvSpPr>
        <p:spPr>
          <a:xfrm>
            <a:off x="6132132" y="4626480"/>
            <a:ext cx="158309" cy="164178"/>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1" name="Google Shape;211;p43"/>
          <p:cNvSpPr/>
          <p:nvPr/>
        </p:nvSpPr>
        <p:spPr>
          <a:xfrm>
            <a:off x="6327813" y="4623513"/>
            <a:ext cx="146754" cy="170233"/>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2" name="Google Shape;212;p43"/>
          <p:cNvSpPr/>
          <p:nvPr/>
        </p:nvSpPr>
        <p:spPr>
          <a:xfrm>
            <a:off x="6530223" y="4626585"/>
            <a:ext cx="124218" cy="163997"/>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3" name="Google Shape;213;p43"/>
          <p:cNvSpPr/>
          <p:nvPr/>
        </p:nvSpPr>
        <p:spPr>
          <a:xfrm>
            <a:off x="6719437" y="4626585"/>
            <a:ext cx="139954" cy="164065"/>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4" name="Google Shape;214;p43"/>
          <p:cNvSpPr/>
          <p:nvPr/>
        </p:nvSpPr>
        <p:spPr>
          <a:xfrm>
            <a:off x="6906011" y="4623467"/>
            <a:ext cx="167599" cy="170233"/>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5" name="Google Shape;215;p43"/>
          <p:cNvSpPr/>
          <p:nvPr/>
        </p:nvSpPr>
        <p:spPr>
          <a:xfrm>
            <a:off x="7118539" y="4623467"/>
            <a:ext cx="167621" cy="170233"/>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216" name="Google Shape;216;p43"/>
          <p:cNvSpPr/>
          <p:nvPr/>
        </p:nvSpPr>
        <p:spPr>
          <a:xfrm>
            <a:off x="7341931" y="4626496"/>
            <a:ext cx="141391" cy="164158"/>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Agenda">
  <p:cSld name="SECTION_HEADER_2_2_2">
    <p:bg>
      <p:bgPr>
        <a:solidFill>
          <a:schemeClr val="lt2"/>
        </a:solidFill>
      </p:bgPr>
    </p:bg>
    <p:spTree>
      <p:nvGrpSpPr>
        <p:cNvPr id="217" name="Shape 217"/>
        <p:cNvGrpSpPr/>
        <p:nvPr/>
      </p:nvGrpSpPr>
      <p:grpSpPr>
        <a:xfrm>
          <a:off x="0" y="0"/>
          <a:ext cx="0" cy="0"/>
          <a:chOff x="0" y="0"/>
          <a:chExt cx="0" cy="0"/>
        </a:xfrm>
      </p:grpSpPr>
      <p:sp>
        <p:nvSpPr>
          <p:cNvPr id="218" name="Google Shape;218;p44"/>
          <p:cNvSpPr txBox="1"/>
          <p:nvPr>
            <p:ph idx="1" type="body"/>
          </p:nvPr>
        </p:nvSpPr>
        <p:spPr>
          <a:xfrm>
            <a:off x="4926325" y="1371600"/>
            <a:ext cx="2464500" cy="34680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Clr>
                <a:schemeClr val="accent4"/>
              </a:buClr>
              <a:buSzPts val="1400"/>
              <a:buNone/>
              <a:defRPr sz="1400">
                <a:solidFill>
                  <a:schemeClr val="accent4"/>
                </a:solidFill>
              </a:defRPr>
            </a:lvl1pPr>
            <a:lvl2pPr indent="-317500" lvl="1" marL="914400" algn="l">
              <a:lnSpc>
                <a:spcPct val="115000"/>
              </a:lnSpc>
              <a:spcBef>
                <a:spcPts val="900"/>
              </a:spcBef>
              <a:spcAft>
                <a:spcPts val="0"/>
              </a:spcAft>
              <a:buClr>
                <a:schemeClr val="accent4"/>
              </a:buClr>
              <a:buSzPts val="1400"/>
              <a:buAutoNum type="alphaLcPeriod"/>
              <a:defRPr sz="1400">
                <a:solidFill>
                  <a:schemeClr val="accent4"/>
                </a:solidFill>
              </a:defRPr>
            </a:lvl2pPr>
            <a:lvl3pPr indent="-317500" lvl="2" marL="1371600" algn="l">
              <a:lnSpc>
                <a:spcPct val="115000"/>
              </a:lnSpc>
              <a:spcBef>
                <a:spcPts val="900"/>
              </a:spcBef>
              <a:spcAft>
                <a:spcPts val="0"/>
              </a:spcAft>
              <a:buClr>
                <a:schemeClr val="accent4"/>
              </a:buClr>
              <a:buSzPts val="1400"/>
              <a:buAutoNum type="romanLcPeriod"/>
              <a:defRPr sz="1400">
                <a:solidFill>
                  <a:schemeClr val="accent4"/>
                </a:solidFill>
              </a:defRPr>
            </a:lvl3pPr>
            <a:lvl4pPr indent="-317500" lvl="3" marL="1828800" algn="l">
              <a:lnSpc>
                <a:spcPct val="115000"/>
              </a:lnSpc>
              <a:spcBef>
                <a:spcPts val="900"/>
              </a:spcBef>
              <a:spcAft>
                <a:spcPts val="0"/>
              </a:spcAft>
              <a:buClr>
                <a:schemeClr val="accent4"/>
              </a:buClr>
              <a:buSzPts val="1400"/>
              <a:buAutoNum type="arabicPeriod"/>
              <a:defRPr sz="1400">
                <a:solidFill>
                  <a:schemeClr val="accent4"/>
                </a:solidFill>
              </a:defRPr>
            </a:lvl4pPr>
            <a:lvl5pPr indent="-317500" lvl="4" marL="2286000" algn="l">
              <a:lnSpc>
                <a:spcPct val="115000"/>
              </a:lnSpc>
              <a:spcBef>
                <a:spcPts val="900"/>
              </a:spcBef>
              <a:spcAft>
                <a:spcPts val="0"/>
              </a:spcAft>
              <a:buClr>
                <a:schemeClr val="accent4"/>
              </a:buClr>
              <a:buSzPts val="1400"/>
              <a:buAutoNum type="alphaLcPeriod"/>
              <a:defRPr sz="1400">
                <a:solidFill>
                  <a:schemeClr val="accent4"/>
                </a:solidFill>
              </a:defRPr>
            </a:lvl5pPr>
            <a:lvl6pPr indent="-317500" lvl="5" marL="2743200" algn="l">
              <a:lnSpc>
                <a:spcPct val="115000"/>
              </a:lnSpc>
              <a:spcBef>
                <a:spcPts val="900"/>
              </a:spcBef>
              <a:spcAft>
                <a:spcPts val="0"/>
              </a:spcAft>
              <a:buClr>
                <a:schemeClr val="accent4"/>
              </a:buClr>
              <a:buSzPts val="1400"/>
              <a:buAutoNum type="romanLcPeriod"/>
              <a:defRPr sz="1400">
                <a:solidFill>
                  <a:schemeClr val="accent4"/>
                </a:solidFill>
              </a:defRPr>
            </a:lvl6pPr>
            <a:lvl7pPr indent="-317500" lvl="6" marL="3200400" algn="l">
              <a:lnSpc>
                <a:spcPct val="115000"/>
              </a:lnSpc>
              <a:spcBef>
                <a:spcPts val="900"/>
              </a:spcBef>
              <a:spcAft>
                <a:spcPts val="0"/>
              </a:spcAft>
              <a:buClr>
                <a:schemeClr val="accent4"/>
              </a:buClr>
              <a:buSzPts val="1400"/>
              <a:buAutoNum type="arabicPeriod"/>
              <a:defRPr sz="1400">
                <a:solidFill>
                  <a:schemeClr val="accent4"/>
                </a:solidFill>
              </a:defRPr>
            </a:lvl7pPr>
            <a:lvl8pPr indent="-317500" lvl="7" marL="3657600" algn="l">
              <a:lnSpc>
                <a:spcPct val="115000"/>
              </a:lnSpc>
              <a:spcBef>
                <a:spcPts val="900"/>
              </a:spcBef>
              <a:spcAft>
                <a:spcPts val="0"/>
              </a:spcAft>
              <a:buClr>
                <a:schemeClr val="accent4"/>
              </a:buClr>
              <a:buSzPts val="1400"/>
              <a:buAutoNum type="alphaLcPeriod"/>
              <a:defRPr sz="1400">
                <a:solidFill>
                  <a:schemeClr val="accent4"/>
                </a:solidFill>
              </a:defRPr>
            </a:lvl8pPr>
            <a:lvl9pPr indent="-317500" lvl="8" marL="4114800" algn="l">
              <a:lnSpc>
                <a:spcPct val="115000"/>
              </a:lnSpc>
              <a:spcBef>
                <a:spcPts val="900"/>
              </a:spcBef>
              <a:spcAft>
                <a:spcPts val="900"/>
              </a:spcAft>
              <a:buClr>
                <a:schemeClr val="accent4"/>
              </a:buClr>
              <a:buSzPts val="1400"/>
              <a:buAutoNum type="romanLcPeriod"/>
              <a:defRPr sz="1400">
                <a:solidFill>
                  <a:schemeClr val="accent4"/>
                </a:solidFill>
              </a:defRPr>
            </a:lvl9pPr>
          </a:lstStyle>
          <a:p/>
        </p:txBody>
      </p:sp>
      <p:sp>
        <p:nvSpPr>
          <p:cNvPr id="219" name="Google Shape;219;p44"/>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ctr">
              <a:lnSpc>
                <a:spcPct val="100000"/>
              </a:lnSpc>
              <a:spcBef>
                <a:spcPts val="0"/>
              </a:spcBef>
              <a:spcAft>
                <a:spcPts val="0"/>
              </a:spcAft>
              <a:buClr>
                <a:schemeClr val="accent4"/>
              </a:buClr>
              <a:buSzPts val="2800"/>
              <a:buNone/>
              <a:defRPr>
                <a:solidFill>
                  <a:schemeClr val="accent4"/>
                </a:solidFill>
              </a:defRPr>
            </a:lvl2pPr>
            <a:lvl3pPr lvl="2" algn="ctr">
              <a:lnSpc>
                <a:spcPct val="100000"/>
              </a:lnSpc>
              <a:spcBef>
                <a:spcPts val="0"/>
              </a:spcBef>
              <a:spcAft>
                <a:spcPts val="0"/>
              </a:spcAft>
              <a:buClr>
                <a:schemeClr val="accent4"/>
              </a:buClr>
              <a:buSzPts val="2800"/>
              <a:buNone/>
              <a:defRPr>
                <a:solidFill>
                  <a:schemeClr val="accent4"/>
                </a:solidFill>
              </a:defRPr>
            </a:lvl3pPr>
            <a:lvl4pPr lvl="3" algn="ctr">
              <a:lnSpc>
                <a:spcPct val="100000"/>
              </a:lnSpc>
              <a:spcBef>
                <a:spcPts val="0"/>
              </a:spcBef>
              <a:spcAft>
                <a:spcPts val="0"/>
              </a:spcAft>
              <a:buClr>
                <a:schemeClr val="accent4"/>
              </a:buClr>
              <a:buSzPts val="2800"/>
              <a:buNone/>
              <a:defRPr>
                <a:solidFill>
                  <a:schemeClr val="accent4"/>
                </a:solidFill>
              </a:defRPr>
            </a:lvl4pPr>
            <a:lvl5pPr lvl="4" algn="ctr">
              <a:lnSpc>
                <a:spcPct val="100000"/>
              </a:lnSpc>
              <a:spcBef>
                <a:spcPts val="0"/>
              </a:spcBef>
              <a:spcAft>
                <a:spcPts val="0"/>
              </a:spcAft>
              <a:buClr>
                <a:schemeClr val="accent4"/>
              </a:buClr>
              <a:buSzPts val="2800"/>
              <a:buNone/>
              <a:defRPr>
                <a:solidFill>
                  <a:schemeClr val="accent4"/>
                </a:solidFill>
              </a:defRPr>
            </a:lvl5pPr>
            <a:lvl6pPr lvl="5" algn="ctr">
              <a:lnSpc>
                <a:spcPct val="100000"/>
              </a:lnSpc>
              <a:spcBef>
                <a:spcPts val="0"/>
              </a:spcBef>
              <a:spcAft>
                <a:spcPts val="0"/>
              </a:spcAft>
              <a:buClr>
                <a:schemeClr val="accent4"/>
              </a:buClr>
              <a:buSzPts val="2800"/>
              <a:buNone/>
              <a:defRPr>
                <a:solidFill>
                  <a:schemeClr val="accent4"/>
                </a:solidFill>
              </a:defRPr>
            </a:lvl6pPr>
            <a:lvl7pPr lvl="6" algn="ctr">
              <a:lnSpc>
                <a:spcPct val="100000"/>
              </a:lnSpc>
              <a:spcBef>
                <a:spcPts val="0"/>
              </a:spcBef>
              <a:spcAft>
                <a:spcPts val="0"/>
              </a:spcAft>
              <a:buClr>
                <a:schemeClr val="accent4"/>
              </a:buClr>
              <a:buSzPts val="2800"/>
              <a:buNone/>
              <a:defRPr>
                <a:solidFill>
                  <a:schemeClr val="accent4"/>
                </a:solidFill>
              </a:defRPr>
            </a:lvl7pPr>
            <a:lvl8pPr lvl="7" algn="ctr">
              <a:lnSpc>
                <a:spcPct val="100000"/>
              </a:lnSpc>
              <a:spcBef>
                <a:spcPts val="0"/>
              </a:spcBef>
              <a:spcAft>
                <a:spcPts val="0"/>
              </a:spcAft>
              <a:buClr>
                <a:schemeClr val="accent4"/>
              </a:buClr>
              <a:buSzPts val="2800"/>
              <a:buNone/>
              <a:defRPr>
                <a:solidFill>
                  <a:schemeClr val="accent4"/>
                </a:solidFill>
              </a:defRPr>
            </a:lvl8pPr>
            <a:lvl9pPr lvl="8" algn="ctr">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Schedule">
  <p:cSld name="SECTION_HEADER_2_2_1_1">
    <p:bg>
      <p:bgPr>
        <a:solidFill>
          <a:schemeClr val="lt2"/>
        </a:solidFill>
      </p:bgPr>
    </p:bg>
    <p:spTree>
      <p:nvGrpSpPr>
        <p:cNvPr id="220" name="Shape 220"/>
        <p:cNvGrpSpPr/>
        <p:nvPr/>
      </p:nvGrpSpPr>
      <p:grpSpPr>
        <a:xfrm>
          <a:off x="0" y="0"/>
          <a:ext cx="0" cy="0"/>
          <a:chOff x="0" y="0"/>
          <a:chExt cx="0" cy="0"/>
        </a:xfrm>
      </p:grpSpPr>
      <p:sp>
        <p:nvSpPr>
          <p:cNvPr id="221" name="Google Shape;221;p45"/>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ctr">
              <a:lnSpc>
                <a:spcPct val="100000"/>
              </a:lnSpc>
              <a:spcBef>
                <a:spcPts val="0"/>
              </a:spcBef>
              <a:spcAft>
                <a:spcPts val="0"/>
              </a:spcAft>
              <a:buClr>
                <a:schemeClr val="accent4"/>
              </a:buClr>
              <a:buSzPts val="2800"/>
              <a:buNone/>
              <a:defRPr>
                <a:solidFill>
                  <a:schemeClr val="accent4"/>
                </a:solidFill>
              </a:defRPr>
            </a:lvl2pPr>
            <a:lvl3pPr lvl="2" algn="ctr">
              <a:lnSpc>
                <a:spcPct val="100000"/>
              </a:lnSpc>
              <a:spcBef>
                <a:spcPts val="0"/>
              </a:spcBef>
              <a:spcAft>
                <a:spcPts val="0"/>
              </a:spcAft>
              <a:buClr>
                <a:schemeClr val="accent4"/>
              </a:buClr>
              <a:buSzPts val="2800"/>
              <a:buNone/>
              <a:defRPr>
                <a:solidFill>
                  <a:schemeClr val="accent4"/>
                </a:solidFill>
              </a:defRPr>
            </a:lvl3pPr>
            <a:lvl4pPr lvl="3" algn="ctr">
              <a:lnSpc>
                <a:spcPct val="100000"/>
              </a:lnSpc>
              <a:spcBef>
                <a:spcPts val="0"/>
              </a:spcBef>
              <a:spcAft>
                <a:spcPts val="0"/>
              </a:spcAft>
              <a:buClr>
                <a:schemeClr val="accent4"/>
              </a:buClr>
              <a:buSzPts val="2800"/>
              <a:buNone/>
              <a:defRPr>
                <a:solidFill>
                  <a:schemeClr val="accent4"/>
                </a:solidFill>
              </a:defRPr>
            </a:lvl4pPr>
            <a:lvl5pPr lvl="4" algn="ctr">
              <a:lnSpc>
                <a:spcPct val="100000"/>
              </a:lnSpc>
              <a:spcBef>
                <a:spcPts val="0"/>
              </a:spcBef>
              <a:spcAft>
                <a:spcPts val="0"/>
              </a:spcAft>
              <a:buClr>
                <a:schemeClr val="accent4"/>
              </a:buClr>
              <a:buSzPts val="2800"/>
              <a:buNone/>
              <a:defRPr>
                <a:solidFill>
                  <a:schemeClr val="accent4"/>
                </a:solidFill>
              </a:defRPr>
            </a:lvl5pPr>
            <a:lvl6pPr lvl="5" algn="ctr">
              <a:lnSpc>
                <a:spcPct val="100000"/>
              </a:lnSpc>
              <a:spcBef>
                <a:spcPts val="0"/>
              </a:spcBef>
              <a:spcAft>
                <a:spcPts val="0"/>
              </a:spcAft>
              <a:buClr>
                <a:schemeClr val="accent4"/>
              </a:buClr>
              <a:buSzPts val="2800"/>
              <a:buNone/>
              <a:defRPr>
                <a:solidFill>
                  <a:schemeClr val="accent4"/>
                </a:solidFill>
              </a:defRPr>
            </a:lvl6pPr>
            <a:lvl7pPr lvl="6" algn="ctr">
              <a:lnSpc>
                <a:spcPct val="100000"/>
              </a:lnSpc>
              <a:spcBef>
                <a:spcPts val="0"/>
              </a:spcBef>
              <a:spcAft>
                <a:spcPts val="0"/>
              </a:spcAft>
              <a:buClr>
                <a:schemeClr val="accent4"/>
              </a:buClr>
              <a:buSzPts val="2800"/>
              <a:buNone/>
              <a:defRPr>
                <a:solidFill>
                  <a:schemeClr val="accent4"/>
                </a:solidFill>
              </a:defRPr>
            </a:lvl7pPr>
            <a:lvl8pPr lvl="7" algn="ctr">
              <a:lnSpc>
                <a:spcPct val="100000"/>
              </a:lnSpc>
              <a:spcBef>
                <a:spcPts val="0"/>
              </a:spcBef>
              <a:spcAft>
                <a:spcPts val="0"/>
              </a:spcAft>
              <a:buClr>
                <a:schemeClr val="accent4"/>
              </a:buClr>
              <a:buSzPts val="2800"/>
              <a:buNone/>
              <a:defRPr>
                <a:solidFill>
                  <a:schemeClr val="accent4"/>
                </a:solidFill>
              </a:defRPr>
            </a:lvl8pPr>
            <a:lvl9pPr lvl="8" algn="ctr">
              <a:lnSpc>
                <a:spcPct val="100000"/>
              </a:lnSpc>
              <a:spcBef>
                <a:spcPts val="0"/>
              </a:spcBef>
              <a:spcAft>
                <a:spcPts val="0"/>
              </a:spcAft>
              <a:buClr>
                <a:schemeClr val="accent4"/>
              </a:buClr>
              <a:buSzPts val="2800"/>
              <a:buNone/>
              <a:defRPr>
                <a:solidFill>
                  <a:schemeClr val="accent4"/>
                </a:solidFill>
              </a:defRPr>
            </a:lvl9pPr>
          </a:lstStyle>
          <a:p/>
        </p:txBody>
      </p:sp>
      <p:sp>
        <p:nvSpPr>
          <p:cNvPr id="222" name="Google Shape;222;p45"/>
          <p:cNvSpPr txBox="1"/>
          <p:nvPr>
            <p:ph idx="1" type="subTitle"/>
          </p:nvPr>
        </p:nvSpPr>
        <p:spPr>
          <a:xfrm>
            <a:off x="4222225" y="155448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23" name="Google Shape;223;p45"/>
          <p:cNvSpPr txBox="1"/>
          <p:nvPr>
            <p:ph idx="2" type="subTitle"/>
          </p:nvPr>
        </p:nvSpPr>
        <p:spPr>
          <a:xfrm>
            <a:off x="6686538" y="155448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24" name="Google Shape;224;p45"/>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25" name="Google Shape;225;p45"/>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26" name="Google Shape;226;p45"/>
          <p:cNvSpPr txBox="1"/>
          <p:nvPr>
            <p:ph idx="5" type="subTitle"/>
          </p:nvPr>
        </p:nvSpPr>
        <p:spPr>
          <a:xfrm>
            <a:off x="4222225" y="242316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27" name="Google Shape;227;p45"/>
          <p:cNvSpPr txBox="1"/>
          <p:nvPr>
            <p:ph idx="6" type="subTitle"/>
          </p:nvPr>
        </p:nvSpPr>
        <p:spPr>
          <a:xfrm>
            <a:off x="6686538" y="242316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28" name="Google Shape;228;p45"/>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29" name="Google Shape;229;p45"/>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0" name="Google Shape;230;p45"/>
          <p:cNvSpPr txBox="1"/>
          <p:nvPr>
            <p:ph idx="9" type="subTitle"/>
          </p:nvPr>
        </p:nvSpPr>
        <p:spPr>
          <a:xfrm>
            <a:off x="4222225" y="329184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31" name="Google Shape;231;p45"/>
          <p:cNvSpPr txBox="1"/>
          <p:nvPr>
            <p:ph idx="13" type="subTitle"/>
          </p:nvPr>
        </p:nvSpPr>
        <p:spPr>
          <a:xfrm>
            <a:off x="6686538" y="329184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32" name="Google Shape;232;p45"/>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3" name="Google Shape;233;p45"/>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4" name="Google Shape;234;p45"/>
          <p:cNvSpPr txBox="1"/>
          <p:nvPr>
            <p:ph idx="16" type="subTitle"/>
          </p:nvPr>
        </p:nvSpPr>
        <p:spPr>
          <a:xfrm>
            <a:off x="4222225" y="416052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35" name="Google Shape;235;p45"/>
          <p:cNvSpPr txBox="1"/>
          <p:nvPr>
            <p:ph idx="17" type="subTitle"/>
          </p:nvPr>
        </p:nvSpPr>
        <p:spPr>
          <a:xfrm>
            <a:off x="6686538" y="416052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36" name="Google Shape;236;p45"/>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7" name="Google Shape;237;p45"/>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8" name="Google Shape;238;p45"/>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39" name="Google Shape;239;p45"/>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0" name="Google Shape;240;p45"/>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1" name="Google Shape;241;p45"/>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2" name="Google Shape;242;p45"/>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3" name="Google Shape;243;p45"/>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4" name="Google Shape;244;p45"/>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45" name="Google Shape;245;p45"/>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head" showMasterSp="0">
  <p:cSld name="Title, Subhead">
    <p:spTree>
      <p:nvGrpSpPr>
        <p:cNvPr id="30" name="Shape 30"/>
        <p:cNvGrpSpPr/>
        <p:nvPr/>
      </p:nvGrpSpPr>
      <p:grpSpPr>
        <a:xfrm>
          <a:off x="0" y="0"/>
          <a:ext cx="0" cy="0"/>
          <a:chOff x="0" y="0"/>
          <a:chExt cx="0" cy="0"/>
        </a:xfrm>
      </p:grpSpPr>
      <p:sp>
        <p:nvSpPr>
          <p:cNvPr id="31" name="Google Shape;31;p19"/>
          <p:cNvSpPr txBox="1"/>
          <p:nvPr>
            <p:ph type="title"/>
          </p:nvPr>
        </p:nvSpPr>
        <p:spPr>
          <a:xfrm>
            <a:off x="685800" y="521208"/>
            <a:ext cx="7772400" cy="44580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rgbClr val="000000"/>
              </a:buClr>
              <a:buSzPts val="1400"/>
              <a:buFont typeface="Arial"/>
              <a:buNone/>
              <a:defRPr b="0" i="0" sz="27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19"/>
          <p:cNvSpPr txBox="1"/>
          <p:nvPr>
            <p:ph idx="1" type="body"/>
          </p:nvPr>
        </p:nvSpPr>
        <p:spPr>
          <a:xfrm>
            <a:off x="686041" y="1014984"/>
            <a:ext cx="7772100" cy="3567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Mission">
  <p:cSld name="SECTION_HEADER_2_1_2_1_1">
    <p:bg>
      <p:bgPr>
        <a:solidFill>
          <a:schemeClr val="lt2"/>
        </a:solidFill>
      </p:bgPr>
    </p:bg>
    <p:spTree>
      <p:nvGrpSpPr>
        <p:cNvPr id="246" name="Shape 246"/>
        <p:cNvGrpSpPr/>
        <p:nvPr/>
      </p:nvGrpSpPr>
      <p:grpSpPr>
        <a:xfrm>
          <a:off x="0" y="0"/>
          <a:ext cx="0" cy="0"/>
          <a:chOff x="0" y="0"/>
          <a:chExt cx="0" cy="0"/>
        </a:xfrm>
      </p:grpSpPr>
      <p:sp>
        <p:nvSpPr>
          <p:cNvPr id="247" name="Google Shape;247;p46"/>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accent4"/>
              </a:buClr>
              <a:buSzPts val="1800"/>
              <a:buNone/>
              <a:defRPr sz="1800">
                <a:solidFill>
                  <a:schemeClr val="accent4"/>
                </a:solidFill>
              </a:defRPr>
            </a:lvl1pPr>
            <a:lvl2pPr lvl="1" algn="ctr">
              <a:lnSpc>
                <a:spcPct val="125000"/>
              </a:lnSpc>
              <a:spcBef>
                <a:spcPts val="0"/>
              </a:spcBef>
              <a:spcAft>
                <a:spcPts val="0"/>
              </a:spcAft>
              <a:buClr>
                <a:schemeClr val="accent4"/>
              </a:buClr>
              <a:buSzPts val="1800"/>
              <a:buNone/>
              <a:defRPr sz="1800">
                <a:solidFill>
                  <a:schemeClr val="accent4"/>
                </a:solidFill>
              </a:defRPr>
            </a:lvl2pPr>
            <a:lvl3pPr lvl="2" algn="ctr">
              <a:lnSpc>
                <a:spcPct val="125000"/>
              </a:lnSpc>
              <a:spcBef>
                <a:spcPts val="0"/>
              </a:spcBef>
              <a:spcAft>
                <a:spcPts val="0"/>
              </a:spcAft>
              <a:buClr>
                <a:schemeClr val="accent4"/>
              </a:buClr>
              <a:buSzPts val="1800"/>
              <a:buNone/>
              <a:defRPr sz="1800">
                <a:solidFill>
                  <a:schemeClr val="accent4"/>
                </a:solidFill>
              </a:defRPr>
            </a:lvl3pPr>
            <a:lvl4pPr lvl="3" algn="ctr">
              <a:lnSpc>
                <a:spcPct val="125000"/>
              </a:lnSpc>
              <a:spcBef>
                <a:spcPts val="0"/>
              </a:spcBef>
              <a:spcAft>
                <a:spcPts val="0"/>
              </a:spcAft>
              <a:buClr>
                <a:schemeClr val="accent4"/>
              </a:buClr>
              <a:buSzPts val="1800"/>
              <a:buNone/>
              <a:defRPr sz="1800">
                <a:solidFill>
                  <a:schemeClr val="accent4"/>
                </a:solidFill>
              </a:defRPr>
            </a:lvl4pPr>
            <a:lvl5pPr lvl="4" algn="ctr">
              <a:lnSpc>
                <a:spcPct val="125000"/>
              </a:lnSpc>
              <a:spcBef>
                <a:spcPts val="0"/>
              </a:spcBef>
              <a:spcAft>
                <a:spcPts val="0"/>
              </a:spcAft>
              <a:buClr>
                <a:schemeClr val="accent4"/>
              </a:buClr>
              <a:buSzPts val="1800"/>
              <a:buNone/>
              <a:defRPr sz="1800">
                <a:solidFill>
                  <a:schemeClr val="accent4"/>
                </a:solidFill>
              </a:defRPr>
            </a:lvl5pPr>
            <a:lvl6pPr lvl="5" algn="ctr">
              <a:lnSpc>
                <a:spcPct val="125000"/>
              </a:lnSpc>
              <a:spcBef>
                <a:spcPts val="0"/>
              </a:spcBef>
              <a:spcAft>
                <a:spcPts val="0"/>
              </a:spcAft>
              <a:buClr>
                <a:schemeClr val="accent4"/>
              </a:buClr>
              <a:buSzPts val="1800"/>
              <a:buNone/>
              <a:defRPr sz="1800">
                <a:solidFill>
                  <a:schemeClr val="accent4"/>
                </a:solidFill>
              </a:defRPr>
            </a:lvl6pPr>
            <a:lvl7pPr lvl="6" algn="ctr">
              <a:lnSpc>
                <a:spcPct val="125000"/>
              </a:lnSpc>
              <a:spcBef>
                <a:spcPts val="0"/>
              </a:spcBef>
              <a:spcAft>
                <a:spcPts val="0"/>
              </a:spcAft>
              <a:buClr>
                <a:schemeClr val="accent4"/>
              </a:buClr>
              <a:buSzPts val="1800"/>
              <a:buNone/>
              <a:defRPr sz="1800">
                <a:solidFill>
                  <a:schemeClr val="accent4"/>
                </a:solidFill>
              </a:defRPr>
            </a:lvl7pPr>
            <a:lvl8pPr lvl="7" algn="ctr">
              <a:lnSpc>
                <a:spcPct val="125000"/>
              </a:lnSpc>
              <a:spcBef>
                <a:spcPts val="0"/>
              </a:spcBef>
              <a:spcAft>
                <a:spcPts val="0"/>
              </a:spcAft>
              <a:buClr>
                <a:schemeClr val="accent4"/>
              </a:buClr>
              <a:buSzPts val="1800"/>
              <a:buNone/>
              <a:defRPr sz="1800">
                <a:solidFill>
                  <a:schemeClr val="accent4"/>
                </a:solidFill>
              </a:defRPr>
            </a:lvl8pPr>
            <a:lvl9pPr lvl="8"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248" name="Google Shape;248;p46"/>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Quote">
  <p:cSld name="SECTION_HEADER_2_1_2_2_1">
    <p:bg>
      <p:bgPr>
        <a:solidFill>
          <a:schemeClr val="lt2"/>
        </a:solidFill>
      </p:bgPr>
    </p:bg>
    <p:spTree>
      <p:nvGrpSpPr>
        <p:cNvPr id="249" name="Shape 249"/>
        <p:cNvGrpSpPr/>
        <p:nvPr/>
      </p:nvGrpSpPr>
      <p:grpSpPr>
        <a:xfrm>
          <a:off x="0" y="0"/>
          <a:ext cx="0" cy="0"/>
          <a:chOff x="0" y="0"/>
          <a:chExt cx="0" cy="0"/>
        </a:xfrm>
      </p:grpSpPr>
      <p:sp>
        <p:nvSpPr>
          <p:cNvPr id="250" name="Google Shape;250;p47"/>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accent4"/>
              </a:buClr>
              <a:buSzPts val="1800"/>
              <a:buNone/>
              <a:defRPr sz="1800">
                <a:solidFill>
                  <a:schemeClr val="accent4"/>
                </a:solidFill>
              </a:defRPr>
            </a:lvl1pPr>
            <a:lvl2pPr lvl="1" algn="ctr">
              <a:lnSpc>
                <a:spcPct val="125000"/>
              </a:lnSpc>
              <a:spcBef>
                <a:spcPts val="0"/>
              </a:spcBef>
              <a:spcAft>
                <a:spcPts val="0"/>
              </a:spcAft>
              <a:buClr>
                <a:schemeClr val="accent4"/>
              </a:buClr>
              <a:buSzPts val="1800"/>
              <a:buNone/>
              <a:defRPr sz="1800">
                <a:solidFill>
                  <a:schemeClr val="accent4"/>
                </a:solidFill>
              </a:defRPr>
            </a:lvl2pPr>
            <a:lvl3pPr lvl="2" algn="ctr">
              <a:lnSpc>
                <a:spcPct val="125000"/>
              </a:lnSpc>
              <a:spcBef>
                <a:spcPts val="0"/>
              </a:spcBef>
              <a:spcAft>
                <a:spcPts val="0"/>
              </a:spcAft>
              <a:buClr>
                <a:schemeClr val="accent4"/>
              </a:buClr>
              <a:buSzPts val="1800"/>
              <a:buNone/>
              <a:defRPr sz="1800">
                <a:solidFill>
                  <a:schemeClr val="accent4"/>
                </a:solidFill>
              </a:defRPr>
            </a:lvl3pPr>
            <a:lvl4pPr lvl="3" algn="ctr">
              <a:lnSpc>
                <a:spcPct val="125000"/>
              </a:lnSpc>
              <a:spcBef>
                <a:spcPts val="0"/>
              </a:spcBef>
              <a:spcAft>
                <a:spcPts val="0"/>
              </a:spcAft>
              <a:buClr>
                <a:schemeClr val="accent4"/>
              </a:buClr>
              <a:buSzPts val="1800"/>
              <a:buNone/>
              <a:defRPr sz="1800">
                <a:solidFill>
                  <a:schemeClr val="accent4"/>
                </a:solidFill>
              </a:defRPr>
            </a:lvl4pPr>
            <a:lvl5pPr lvl="4" algn="ctr">
              <a:lnSpc>
                <a:spcPct val="125000"/>
              </a:lnSpc>
              <a:spcBef>
                <a:spcPts val="0"/>
              </a:spcBef>
              <a:spcAft>
                <a:spcPts val="0"/>
              </a:spcAft>
              <a:buClr>
                <a:schemeClr val="accent4"/>
              </a:buClr>
              <a:buSzPts val="1800"/>
              <a:buNone/>
              <a:defRPr sz="1800">
                <a:solidFill>
                  <a:schemeClr val="accent4"/>
                </a:solidFill>
              </a:defRPr>
            </a:lvl5pPr>
            <a:lvl6pPr lvl="5" algn="ctr">
              <a:lnSpc>
                <a:spcPct val="125000"/>
              </a:lnSpc>
              <a:spcBef>
                <a:spcPts val="0"/>
              </a:spcBef>
              <a:spcAft>
                <a:spcPts val="0"/>
              </a:spcAft>
              <a:buClr>
                <a:schemeClr val="accent4"/>
              </a:buClr>
              <a:buSzPts val="1800"/>
              <a:buNone/>
              <a:defRPr sz="1800">
                <a:solidFill>
                  <a:schemeClr val="accent4"/>
                </a:solidFill>
              </a:defRPr>
            </a:lvl6pPr>
            <a:lvl7pPr lvl="6" algn="ctr">
              <a:lnSpc>
                <a:spcPct val="125000"/>
              </a:lnSpc>
              <a:spcBef>
                <a:spcPts val="0"/>
              </a:spcBef>
              <a:spcAft>
                <a:spcPts val="0"/>
              </a:spcAft>
              <a:buClr>
                <a:schemeClr val="accent4"/>
              </a:buClr>
              <a:buSzPts val="1800"/>
              <a:buNone/>
              <a:defRPr sz="1800">
                <a:solidFill>
                  <a:schemeClr val="accent4"/>
                </a:solidFill>
              </a:defRPr>
            </a:lvl7pPr>
            <a:lvl8pPr lvl="7" algn="ctr">
              <a:lnSpc>
                <a:spcPct val="125000"/>
              </a:lnSpc>
              <a:spcBef>
                <a:spcPts val="0"/>
              </a:spcBef>
              <a:spcAft>
                <a:spcPts val="0"/>
              </a:spcAft>
              <a:buClr>
                <a:schemeClr val="accent4"/>
              </a:buClr>
              <a:buSzPts val="1800"/>
              <a:buNone/>
              <a:defRPr sz="1800">
                <a:solidFill>
                  <a:schemeClr val="accent4"/>
                </a:solidFill>
              </a:defRPr>
            </a:lvl8pPr>
            <a:lvl9pPr lvl="8"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251" name="Google Shape;251;p47"/>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p:cSld name="SECTION_HEADER_2_3_1">
    <p:bg>
      <p:bgPr>
        <a:solidFill>
          <a:schemeClr val="lt2"/>
        </a:solidFill>
      </p:bgPr>
    </p:bg>
    <p:spTree>
      <p:nvGrpSpPr>
        <p:cNvPr id="252" name="Shape 252"/>
        <p:cNvGrpSpPr/>
        <p:nvPr/>
      </p:nvGrpSpPr>
      <p:grpSpPr>
        <a:xfrm>
          <a:off x="0" y="0"/>
          <a:ext cx="0" cy="0"/>
          <a:chOff x="0" y="0"/>
          <a:chExt cx="0" cy="0"/>
        </a:xfrm>
      </p:grpSpPr>
      <p:sp>
        <p:nvSpPr>
          <p:cNvPr id="253" name="Google Shape;253;p48"/>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ext">
  <p:cSld name="TITLE_AND_BODY_1_2">
    <p:bg>
      <p:bgPr>
        <a:solidFill>
          <a:schemeClr val="lt2"/>
        </a:solidFill>
      </p:bgPr>
    </p:bg>
    <p:spTree>
      <p:nvGrpSpPr>
        <p:cNvPr id="254" name="Shape 254"/>
        <p:cNvGrpSpPr/>
        <p:nvPr/>
      </p:nvGrpSpPr>
      <p:grpSpPr>
        <a:xfrm>
          <a:off x="0" y="0"/>
          <a:ext cx="0" cy="0"/>
          <a:chOff x="0" y="0"/>
          <a:chExt cx="0" cy="0"/>
        </a:xfrm>
      </p:grpSpPr>
      <p:sp>
        <p:nvSpPr>
          <p:cNvPr id="255" name="Google Shape;255;p49"/>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56" name="Google Shape;256;p49"/>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57" name="Google Shape;257;p49"/>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ext (Two-Thirds)">
  <p:cSld name="TITLE_AND_BODY_1_1_2">
    <p:bg>
      <p:bgPr>
        <a:solidFill>
          <a:schemeClr val="lt2"/>
        </a:solidFill>
      </p:bgPr>
    </p:bg>
    <p:spTree>
      <p:nvGrpSpPr>
        <p:cNvPr id="258" name="Shape 258"/>
        <p:cNvGrpSpPr/>
        <p:nvPr/>
      </p:nvGrpSpPr>
      <p:grpSpPr>
        <a:xfrm>
          <a:off x="0" y="0"/>
          <a:ext cx="0" cy="0"/>
          <a:chOff x="0" y="0"/>
          <a:chExt cx="0" cy="0"/>
        </a:xfrm>
      </p:grpSpPr>
      <p:sp>
        <p:nvSpPr>
          <p:cNvPr id="259" name="Google Shape;259;p50"/>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260" name="Google Shape;260;p50"/>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61" name="Google Shape;261;p50"/>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ext (Half)">
  <p:cSld name="TITLE_AND_BODY_2_4">
    <p:bg>
      <p:bgPr>
        <a:solidFill>
          <a:schemeClr val="lt2"/>
        </a:solidFill>
      </p:bgPr>
    </p:bg>
    <p:spTree>
      <p:nvGrpSpPr>
        <p:cNvPr id="262" name="Shape 262"/>
        <p:cNvGrpSpPr/>
        <p:nvPr/>
      </p:nvGrpSpPr>
      <p:grpSpPr>
        <a:xfrm>
          <a:off x="0" y="0"/>
          <a:ext cx="0" cy="0"/>
          <a:chOff x="0" y="0"/>
          <a:chExt cx="0" cy="0"/>
        </a:xfrm>
      </p:grpSpPr>
      <p:sp>
        <p:nvSpPr>
          <p:cNvPr id="263" name="Google Shape;263;p51"/>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64" name="Google Shape;264;p51"/>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65" name="Google Shape;265;p51"/>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ext (Third)">
  <p:cSld name="TITLE_AND_BODY_2_1_2">
    <p:bg>
      <p:bgPr>
        <a:solidFill>
          <a:schemeClr val="lt2"/>
        </a:solidFill>
      </p:bgPr>
    </p:bg>
    <p:spTree>
      <p:nvGrpSpPr>
        <p:cNvPr id="266" name="Shape 266"/>
        <p:cNvGrpSpPr/>
        <p:nvPr/>
      </p:nvGrpSpPr>
      <p:grpSpPr>
        <a:xfrm>
          <a:off x="0" y="0"/>
          <a:ext cx="0" cy="0"/>
          <a:chOff x="0" y="0"/>
          <a:chExt cx="0" cy="0"/>
        </a:xfrm>
      </p:grpSpPr>
      <p:sp>
        <p:nvSpPr>
          <p:cNvPr id="267" name="Google Shape;267;p52"/>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68" name="Google Shape;268;p52"/>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69" name="Google Shape;269;p52"/>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olumns (Two)">
  <p:cSld name="TITLE_AND_BODY_2_2_2">
    <p:bg>
      <p:bgPr>
        <a:solidFill>
          <a:schemeClr val="lt2"/>
        </a:solidFill>
      </p:bgPr>
    </p:bg>
    <p:spTree>
      <p:nvGrpSpPr>
        <p:cNvPr id="270" name="Shape 270"/>
        <p:cNvGrpSpPr/>
        <p:nvPr/>
      </p:nvGrpSpPr>
      <p:grpSpPr>
        <a:xfrm>
          <a:off x="0" y="0"/>
          <a:ext cx="0" cy="0"/>
          <a:chOff x="0" y="0"/>
          <a:chExt cx="0" cy="0"/>
        </a:xfrm>
      </p:grpSpPr>
      <p:sp>
        <p:nvSpPr>
          <p:cNvPr id="271" name="Google Shape;271;p53"/>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72" name="Google Shape;272;p53"/>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73" name="Google Shape;273;p53"/>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274" name="Google Shape;274;p53"/>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75" name="Google Shape;275;p53"/>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olumns (Three)">
  <p:cSld name="TITLE_AND_BODY_2_2_1_3">
    <p:bg>
      <p:bgPr>
        <a:solidFill>
          <a:schemeClr val="lt2"/>
        </a:solidFill>
      </p:bgPr>
    </p:bg>
    <p:spTree>
      <p:nvGrpSpPr>
        <p:cNvPr id="276" name="Shape 276"/>
        <p:cNvGrpSpPr/>
        <p:nvPr/>
      </p:nvGrpSpPr>
      <p:grpSpPr>
        <a:xfrm>
          <a:off x="0" y="0"/>
          <a:ext cx="0" cy="0"/>
          <a:chOff x="0" y="0"/>
          <a:chExt cx="0" cy="0"/>
        </a:xfrm>
      </p:grpSpPr>
      <p:sp>
        <p:nvSpPr>
          <p:cNvPr id="277" name="Google Shape;277;p54"/>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78" name="Google Shape;278;p54"/>
          <p:cNvSpPr txBox="1"/>
          <p:nvPr>
            <p:ph idx="1" type="body"/>
          </p:nvPr>
        </p:nvSpPr>
        <p:spPr>
          <a:xfrm>
            <a:off x="701788"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79" name="Google Shape;279;p54"/>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280" name="Google Shape;280;p54"/>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81" name="Google Shape;281;p54"/>
          <p:cNvSpPr txBox="1"/>
          <p:nvPr>
            <p:ph idx="4" type="body"/>
          </p:nvPr>
        </p:nvSpPr>
        <p:spPr>
          <a:xfrm>
            <a:off x="3518150"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82" name="Google Shape;282;p54"/>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83" name="Google Shape;283;p54"/>
          <p:cNvSpPr txBox="1"/>
          <p:nvPr>
            <p:ph idx="6" type="body"/>
          </p:nvPr>
        </p:nvSpPr>
        <p:spPr>
          <a:xfrm>
            <a:off x="6334513"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olumns (Four)">
  <p:cSld name="TITLE_AND_BODY_2_2_1_1_1">
    <p:bg>
      <p:bgPr>
        <a:solidFill>
          <a:schemeClr val="lt2"/>
        </a:solidFill>
      </p:bgPr>
    </p:bg>
    <p:spTree>
      <p:nvGrpSpPr>
        <p:cNvPr id="284" name="Shape 284"/>
        <p:cNvGrpSpPr/>
        <p:nvPr/>
      </p:nvGrpSpPr>
      <p:grpSpPr>
        <a:xfrm>
          <a:off x="0" y="0"/>
          <a:ext cx="0" cy="0"/>
          <a:chOff x="0" y="0"/>
          <a:chExt cx="0" cy="0"/>
        </a:xfrm>
      </p:grpSpPr>
      <p:sp>
        <p:nvSpPr>
          <p:cNvPr id="285" name="Google Shape;285;p55"/>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86" name="Google Shape;286;p55"/>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87" name="Google Shape;287;p55"/>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288" name="Google Shape;288;p55"/>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89" name="Google Shape;289;p55"/>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90" name="Google Shape;290;p55"/>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91" name="Google Shape;291;p55"/>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92" name="Google Shape;292;p55"/>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93" name="Google Shape;293;p55"/>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_AND_BODY_3">
    <p:spTree>
      <p:nvGrpSpPr>
        <p:cNvPr id="33" name="Shape 33"/>
        <p:cNvGrpSpPr/>
        <p:nvPr/>
      </p:nvGrpSpPr>
      <p:grpSpPr>
        <a:xfrm>
          <a:off x="0" y="0"/>
          <a:ext cx="0" cy="0"/>
          <a:chOff x="0" y="0"/>
          <a:chExt cx="0" cy="0"/>
        </a:xfrm>
      </p:grpSpPr>
      <p:sp>
        <p:nvSpPr>
          <p:cNvPr id="34" name="Google Shape;34;p2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400"/>
              <a:buFont typeface="Calibri"/>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2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98989"/>
              </a:buClr>
              <a:buSzPts val="1400"/>
              <a:buFont typeface="Arial"/>
              <a:buNone/>
              <a:defRPr b="0" i="0" sz="9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7" name="Google Shape;37;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8" name="Google Shape;38;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Points (Two)">
  <p:cSld name="TITLE_AND_BODY_2_2_1_2_2_1">
    <p:bg>
      <p:bgPr>
        <a:solidFill>
          <a:schemeClr val="lt2"/>
        </a:solidFill>
      </p:bgPr>
    </p:bg>
    <p:spTree>
      <p:nvGrpSpPr>
        <p:cNvPr id="294" name="Shape 294"/>
        <p:cNvGrpSpPr/>
        <p:nvPr/>
      </p:nvGrpSpPr>
      <p:grpSpPr>
        <a:xfrm>
          <a:off x="0" y="0"/>
          <a:ext cx="0" cy="0"/>
          <a:chOff x="0" y="0"/>
          <a:chExt cx="0" cy="0"/>
        </a:xfrm>
      </p:grpSpPr>
      <p:sp>
        <p:nvSpPr>
          <p:cNvPr id="295" name="Google Shape;295;p56"/>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96" name="Google Shape;296;p56"/>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297" name="Google Shape;297;p56"/>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298" name="Google Shape;298;p56"/>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299" name="Google Shape;299;p56"/>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Points (Three)">
  <p:cSld name="TITLE_AND_BODY_2_2_1_2_3">
    <p:bg>
      <p:bgPr>
        <a:solidFill>
          <a:schemeClr val="lt2"/>
        </a:solidFill>
      </p:bgPr>
    </p:bg>
    <p:spTree>
      <p:nvGrpSpPr>
        <p:cNvPr id="300" name="Shape 300"/>
        <p:cNvGrpSpPr/>
        <p:nvPr/>
      </p:nvGrpSpPr>
      <p:grpSpPr>
        <a:xfrm>
          <a:off x="0" y="0"/>
          <a:ext cx="0" cy="0"/>
          <a:chOff x="0" y="0"/>
          <a:chExt cx="0" cy="0"/>
        </a:xfrm>
      </p:grpSpPr>
      <p:sp>
        <p:nvSpPr>
          <p:cNvPr id="301" name="Google Shape;301;p57"/>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02" name="Google Shape;302;p57"/>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03" name="Google Shape;303;p57"/>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04" name="Google Shape;304;p57"/>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05" name="Google Shape;305;p57"/>
          <p:cNvSpPr txBox="1"/>
          <p:nvPr>
            <p:ph idx="4" type="body"/>
          </p:nvPr>
        </p:nvSpPr>
        <p:spPr>
          <a:xfrm>
            <a:off x="3339825" y="3635899"/>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06" name="Google Shape;306;p57"/>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07" name="Google Shape;307;p57"/>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Points (Four)">
  <p:cSld name="TITLE_AND_BODY_2_2_1_2_1_2">
    <p:bg>
      <p:bgPr>
        <a:solidFill>
          <a:schemeClr val="lt2"/>
        </a:solidFill>
      </p:bgPr>
    </p:bg>
    <p:spTree>
      <p:nvGrpSpPr>
        <p:cNvPr id="308" name="Shape 308"/>
        <p:cNvGrpSpPr/>
        <p:nvPr/>
      </p:nvGrpSpPr>
      <p:grpSpPr>
        <a:xfrm>
          <a:off x="0" y="0"/>
          <a:ext cx="0" cy="0"/>
          <a:chOff x="0" y="0"/>
          <a:chExt cx="0" cy="0"/>
        </a:xfrm>
      </p:grpSpPr>
      <p:sp>
        <p:nvSpPr>
          <p:cNvPr id="309" name="Google Shape;309;p58"/>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10" name="Google Shape;310;p58"/>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11" name="Google Shape;311;p58"/>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12" name="Google Shape;312;p58"/>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13" name="Google Shape;313;p58"/>
          <p:cNvSpPr txBox="1"/>
          <p:nvPr>
            <p:ph idx="4" type="body"/>
          </p:nvPr>
        </p:nvSpPr>
        <p:spPr>
          <a:xfrm>
            <a:off x="2635738" y="3634734"/>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14" name="Google Shape;314;p58"/>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15" name="Google Shape;315;p58"/>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16" name="Google Shape;316;p58"/>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17" name="Google Shape;317;p58"/>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ig Stat">
  <p:cSld name="TITLE_1_3">
    <p:bg>
      <p:bgPr>
        <a:solidFill>
          <a:schemeClr val="lt2"/>
        </a:solidFill>
      </p:bgPr>
    </p:bg>
    <p:spTree>
      <p:nvGrpSpPr>
        <p:cNvPr id="318" name="Shape 318"/>
        <p:cNvGrpSpPr/>
        <p:nvPr/>
      </p:nvGrpSpPr>
      <p:grpSpPr>
        <a:xfrm>
          <a:off x="0" y="0"/>
          <a:ext cx="0" cy="0"/>
          <a:chOff x="0" y="0"/>
          <a:chExt cx="0" cy="0"/>
        </a:xfrm>
      </p:grpSpPr>
      <p:sp>
        <p:nvSpPr>
          <p:cNvPr id="319" name="Google Shape;319;p59"/>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20" name="Google Shape;320;p59"/>
          <p:cNvSpPr txBox="1"/>
          <p:nvPr>
            <p:ph type="ctrTitle"/>
          </p:nvPr>
        </p:nvSpPr>
        <p:spPr>
          <a:xfrm>
            <a:off x="701800" y="1691640"/>
            <a:ext cx="70410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None/>
              <a:defRPr sz="7300">
                <a:solidFill>
                  <a:schemeClr val="accent4"/>
                </a:solidFill>
              </a:defRPr>
            </a:lvl2pPr>
            <a:lvl3pPr lvl="2" algn="l">
              <a:lnSpc>
                <a:spcPct val="100000"/>
              </a:lnSpc>
              <a:spcBef>
                <a:spcPts val="0"/>
              </a:spcBef>
              <a:spcAft>
                <a:spcPts val="0"/>
              </a:spcAft>
              <a:buClr>
                <a:schemeClr val="accent4"/>
              </a:buClr>
              <a:buSzPts val="7300"/>
              <a:buNone/>
              <a:defRPr sz="7300">
                <a:solidFill>
                  <a:schemeClr val="accent4"/>
                </a:solidFill>
              </a:defRPr>
            </a:lvl3pPr>
            <a:lvl4pPr lvl="3" algn="l">
              <a:lnSpc>
                <a:spcPct val="100000"/>
              </a:lnSpc>
              <a:spcBef>
                <a:spcPts val="0"/>
              </a:spcBef>
              <a:spcAft>
                <a:spcPts val="0"/>
              </a:spcAft>
              <a:buClr>
                <a:schemeClr val="accent4"/>
              </a:buClr>
              <a:buSzPts val="7300"/>
              <a:buNone/>
              <a:defRPr sz="7300">
                <a:solidFill>
                  <a:schemeClr val="accent4"/>
                </a:solidFill>
              </a:defRPr>
            </a:lvl4pPr>
            <a:lvl5pPr lvl="4" algn="l">
              <a:lnSpc>
                <a:spcPct val="100000"/>
              </a:lnSpc>
              <a:spcBef>
                <a:spcPts val="0"/>
              </a:spcBef>
              <a:spcAft>
                <a:spcPts val="0"/>
              </a:spcAft>
              <a:buClr>
                <a:schemeClr val="accent4"/>
              </a:buClr>
              <a:buSzPts val="7300"/>
              <a:buNone/>
              <a:defRPr sz="7300">
                <a:solidFill>
                  <a:schemeClr val="accent4"/>
                </a:solidFill>
              </a:defRPr>
            </a:lvl5pPr>
            <a:lvl6pPr lvl="5" algn="l">
              <a:lnSpc>
                <a:spcPct val="100000"/>
              </a:lnSpc>
              <a:spcBef>
                <a:spcPts val="0"/>
              </a:spcBef>
              <a:spcAft>
                <a:spcPts val="0"/>
              </a:spcAft>
              <a:buClr>
                <a:schemeClr val="accent4"/>
              </a:buClr>
              <a:buSzPts val="7300"/>
              <a:buNone/>
              <a:defRPr sz="7300">
                <a:solidFill>
                  <a:schemeClr val="accent4"/>
                </a:solidFill>
              </a:defRPr>
            </a:lvl6pPr>
            <a:lvl7pPr lvl="6" algn="l">
              <a:lnSpc>
                <a:spcPct val="100000"/>
              </a:lnSpc>
              <a:spcBef>
                <a:spcPts val="0"/>
              </a:spcBef>
              <a:spcAft>
                <a:spcPts val="0"/>
              </a:spcAft>
              <a:buClr>
                <a:schemeClr val="accent4"/>
              </a:buClr>
              <a:buSzPts val="7300"/>
              <a:buNone/>
              <a:defRPr sz="7300">
                <a:solidFill>
                  <a:schemeClr val="accent4"/>
                </a:solidFill>
              </a:defRPr>
            </a:lvl7pPr>
            <a:lvl8pPr lvl="7" algn="l">
              <a:lnSpc>
                <a:spcPct val="100000"/>
              </a:lnSpc>
              <a:spcBef>
                <a:spcPts val="0"/>
              </a:spcBef>
              <a:spcAft>
                <a:spcPts val="0"/>
              </a:spcAft>
              <a:buClr>
                <a:schemeClr val="accent4"/>
              </a:buClr>
              <a:buSzPts val="7300"/>
              <a:buNone/>
              <a:defRPr sz="7300">
                <a:solidFill>
                  <a:schemeClr val="accent4"/>
                </a:solidFill>
              </a:defRPr>
            </a:lvl8pPr>
            <a:lvl9pPr lvl="8" algn="l">
              <a:lnSpc>
                <a:spcPct val="100000"/>
              </a:lnSpc>
              <a:spcBef>
                <a:spcPts val="0"/>
              </a:spcBef>
              <a:spcAft>
                <a:spcPts val="0"/>
              </a:spcAft>
              <a:buClr>
                <a:schemeClr val="accent4"/>
              </a:buClr>
              <a:buSzPts val="7300"/>
              <a:buNone/>
              <a:defRPr sz="7300">
                <a:solidFill>
                  <a:schemeClr val="accent4"/>
                </a:solidFill>
              </a:defRPr>
            </a:lvl9pPr>
          </a:lstStyle>
          <a:p/>
        </p:txBody>
      </p:sp>
      <p:sp>
        <p:nvSpPr>
          <p:cNvPr id="321" name="Google Shape;321;p59"/>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22" name="Google Shape;322;p59"/>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Stats (Two)">
  <p:cSld name="TITLE_1_1_2">
    <p:bg>
      <p:bgPr>
        <a:solidFill>
          <a:schemeClr val="lt2"/>
        </a:solidFill>
      </p:bgPr>
    </p:bg>
    <p:spTree>
      <p:nvGrpSpPr>
        <p:cNvPr id="323" name="Shape 323"/>
        <p:cNvGrpSpPr/>
        <p:nvPr/>
      </p:nvGrpSpPr>
      <p:grpSpPr>
        <a:xfrm>
          <a:off x="0" y="0"/>
          <a:ext cx="0" cy="0"/>
          <a:chOff x="0" y="0"/>
          <a:chExt cx="0" cy="0"/>
        </a:xfrm>
      </p:grpSpPr>
      <p:sp>
        <p:nvSpPr>
          <p:cNvPr id="324" name="Google Shape;324;p60"/>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25" name="Google Shape;325;p60"/>
          <p:cNvSpPr txBox="1"/>
          <p:nvPr>
            <p:ph type="ctrTitle"/>
          </p:nvPr>
        </p:nvSpPr>
        <p:spPr>
          <a:xfrm>
            <a:off x="701800" y="1691638"/>
            <a:ext cx="31686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326" name="Google Shape;326;p60"/>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27" name="Google Shape;327;p60"/>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328" name="Google Shape;328;p60"/>
          <p:cNvSpPr txBox="1"/>
          <p:nvPr>
            <p:ph idx="4" type="ctrTitle"/>
          </p:nvPr>
        </p:nvSpPr>
        <p:spPr>
          <a:xfrm>
            <a:off x="5278375" y="1691638"/>
            <a:ext cx="31686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329" name="Google Shape;329;p60"/>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Stats (Three)">
  <p:cSld name="TITLE_1_1_1_1">
    <p:bg>
      <p:bgPr>
        <a:solidFill>
          <a:schemeClr val="lt2"/>
        </a:solidFill>
      </p:bgPr>
    </p:bg>
    <p:spTree>
      <p:nvGrpSpPr>
        <p:cNvPr id="330" name="Shape 330"/>
        <p:cNvGrpSpPr/>
        <p:nvPr/>
      </p:nvGrpSpPr>
      <p:grpSpPr>
        <a:xfrm>
          <a:off x="0" y="0"/>
          <a:ext cx="0" cy="0"/>
          <a:chOff x="0" y="0"/>
          <a:chExt cx="0" cy="0"/>
        </a:xfrm>
      </p:grpSpPr>
      <p:sp>
        <p:nvSpPr>
          <p:cNvPr id="331" name="Google Shape;331;p61"/>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9pPr>
          </a:lstStyle>
          <a:p/>
        </p:txBody>
      </p:sp>
      <p:sp>
        <p:nvSpPr>
          <p:cNvPr id="332" name="Google Shape;332;p61"/>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33" name="Google Shape;333;p61"/>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34" name="Google Shape;334;p61"/>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335" name="Google Shape;335;p61"/>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36" name="Google Shape;336;p61"/>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37" name="Google Shape;337;p61"/>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38" name="Google Shape;338;p61"/>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Stat (Half)">
  <p:cSld name="TITLE_1_2_2_4">
    <p:bg>
      <p:bgPr>
        <a:solidFill>
          <a:schemeClr val="lt2"/>
        </a:solidFill>
      </p:bgPr>
    </p:bg>
    <p:spTree>
      <p:nvGrpSpPr>
        <p:cNvPr id="339" name="Shape 339"/>
        <p:cNvGrpSpPr/>
        <p:nvPr/>
      </p:nvGrpSpPr>
      <p:grpSpPr>
        <a:xfrm>
          <a:off x="0" y="0"/>
          <a:ext cx="0" cy="0"/>
          <a:chOff x="0" y="0"/>
          <a:chExt cx="0" cy="0"/>
        </a:xfrm>
      </p:grpSpPr>
      <p:sp>
        <p:nvSpPr>
          <p:cNvPr id="340" name="Google Shape;340;p62"/>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41" name="Google Shape;341;p62"/>
          <p:cNvSpPr txBox="1"/>
          <p:nvPr>
            <p:ph type="ctrTitle"/>
          </p:nvPr>
        </p:nvSpPr>
        <p:spPr>
          <a:xfrm>
            <a:off x="701800" y="1691640"/>
            <a:ext cx="38727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342" name="Google Shape;342;p62"/>
          <p:cNvSpPr txBox="1"/>
          <p:nvPr>
            <p:ph idx="2" type="subTitle"/>
          </p:nvPr>
        </p:nvSpPr>
        <p:spPr>
          <a:xfrm>
            <a:off x="701828" y="2729484"/>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43" name="Google Shape;343;p62"/>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Stats (Half)">
  <p:cSld name="TITLE_1_2_6">
    <p:bg>
      <p:bgPr>
        <a:solidFill>
          <a:schemeClr val="lt2"/>
        </a:solidFill>
      </p:bgPr>
    </p:bg>
    <p:spTree>
      <p:nvGrpSpPr>
        <p:cNvPr id="344" name="Shape 344"/>
        <p:cNvGrpSpPr/>
        <p:nvPr/>
      </p:nvGrpSpPr>
      <p:grpSpPr>
        <a:xfrm>
          <a:off x="0" y="0"/>
          <a:ext cx="0" cy="0"/>
          <a:chOff x="0" y="0"/>
          <a:chExt cx="0" cy="0"/>
        </a:xfrm>
      </p:grpSpPr>
      <p:sp>
        <p:nvSpPr>
          <p:cNvPr id="345" name="Google Shape;345;p63"/>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46" name="Google Shape;346;p63"/>
          <p:cNvSpPr txBox="1"/>
          <p:nvPr>
            <p:ph type="ctrTitle"/>
          </p:nvPr>
        </p:nvSpPr>
        <p:spPr>
          <a:xfrm>
            <a:off x="701800" y="1234438"/>
            <a:ext cx="38727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47" name="Google Shape;347;p63"/>
          <p:cNvSpPr txBox="1"/>
          <p:nvPr>
            <p:ph idx="2" type="subTitle"/>
          </p:nvPr>
        </p:nvSpPr>
        <p:spPr>
          <a:xfrm>
            <a:off x="701828" y="1985486"/>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48" name="Google Shape;348;p6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349" name="Google Shape;349;p63"/>
          <p:cNvSpPr txBox="1"/>
          <p:nvPr>
            <p:ph idx="4" type="ctrTitle"/>
          </p:nvPr>
        </p:nvSpPr>
        <p:spPr>
          <a:xfrm>
            <a:off x="701800" y="2680850"/>
            <a:ext cx="38727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50" name="Google Shape;350;p63"/>
          <p:cNvSpPr txBox="1"/>
          <p:nvPr>
            <p:ph idx="5" type="subTitle"/>
          </p:nvPr>
        </p:nvSpPr>
        <p:spPr>
          <a:xfrm>
            <a:off x="701828" y="3432050"/>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Stat (Third)">
  <p:cSld name="TITLE_1_2_2_1_2">
    <p:bg>
      <p:bgPr>
        <a:solidFill>
          <a:schemeClr val="lt2"/>
        </a:solidFill>
      </p:bgPr>
    </p:bg>
    <p:spTree>
      <p:nvGrpSpPr>
        <p:cNvPr id="351" name="Shape 351"/>
        <p:cNvGrpSpPr/>
        <p:nvPr/>
      </p:nvGrpSpPr>
      <p:grpSpPr>
        <a:xfrm>
          <a:off x="0" y="0"/>
          <a:ext cx="0" cy="0"/>
          <a:chOff x="0" y="0"/>
          <a:chExt cx="0" cy="0"/>
        </a:xfrm>
      </p:grpSpPr>
      <p:sp>
        <p:nvSpPr>
          <p:cNvPr id="352" name="Google Shape;352;p64"/>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53" name="Google Shape;353;p64"/>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54" name="Google Shape;354;p64"/>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55" name="Google Shape;355;p64"/>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Stats (Third)">
  <p:cSld name="TITLE_1_2_3_2">
    <p:bg>
      <p:bgPr>
        <a:solidFill>
          <a:schemeClr val="lt2"/>
        </a:solidFill>
      </p:bgPr>
    </p:bg>
    <p:spTree>
      <p:nvGrpSpPr>
        <p:cNvPr id="356" name="Shape 356"/>
        <p:cNvGrpSpPr/>
        <p:nvPr/>
      </p:nvGrpSpPr>
      <p:grpSpPr>
        <a:xfrm>
          <a:off x="0" y="0"/>
          <a:ext cx="0" cy="0"/>
          <a:chOff x="0" y="0"/>
          <a:chExt cx="0" cy="0"/>
        </a:xfrm>
      </p:grpSpPr>
      <p:sp>
        <p:nvSpPr>
          <p:cNvPr id="357" name="Google Shape;357;p65"/>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58" name="Google Shape;358;p65"/>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59" name="Google Shape;359;p65"/>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60" name="Google Shape;360;p65"/>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361" name="Google Shape;361;p65"/>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362" name="Google Shape;362;p65"/>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Agenda">
  <p:cSld name="SECTION_HEADER_2_2">
    <p:spTree>
      <p:nvGrpSpPr>
        <p:cNvPr id="39" name="Shape 39"/>
        <p:cNvGrpSpPr/>
        <p:nvPr/>
      </p:nvGrpSpPr>
      <p:grpSpPr>
        <a:xfrm>
          <a:off x="0" y="0"/>
          <a:ext cx="0" cy="0"/>
          <a:chOff x="0" y="0"/>
          <a:chExt cx="0" cy="0"/>
        </a:xfrm>
      </p:grpSpPr>
      <p:sp>
        <p:nvSpPr>
          <p:cNvPr id="40" name="Google Shape;40;p21"/>
          <p:cNvSpPr txBox="1"/>
          <p:nvPr>
            <p:ph idx="1" type="body"/>
          </p:nvPr>
        </p:nvSpPr>
        <p:spPr>
          <a:xfrm>
            <a:off x="4926325" y="1371600"/>
            <a:ext cx="2464500" cy="34221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Clr>
                <a:schemeClr val="lt1"/>
              </a:buClr>
              <a:buSzPts val="1400"/>
              <a:buNone/>
              <a:defRPr sz="1400">
                <a:solidFill>
                  <a:schemeClr val="lt1"/>
                </a:solidFill>
              </a:defRPr>
            </a:lvl1pPr>
            <a:lvl2pPr indent="-317500" lvl="1" marL="914400" algn="l">
              <a:lnSpc>
                <a:spcPct val="115000"/>
              </a:lnSpc>
              <a:spcBef>
                <a:spcPts val="900"/>
              </a:spcBef>
              <a:spcAft>
                <a:spcPts val="0"/>
              </a:spcAft>
              <a:buClr>
                <a:schemeClr val="lt1"/>
              </a:buClr>
              <a:buSzPts val="1400"/>
              <a:buAutoNum type="alphaLcPeriod"/>
              <a:defRPr sz="1400">
                <a:solidFill>
                  <a:schemeClr val="lt1"/>
                </a:solidFill>
              </a:defRPr>
            </a:lvl2pPr>
            <a:lvl3pPr indent="-317500" lvl="2" marL="1371600" algn="l">
              <a:lnSpc>
                <a:spcPct val="115000"/>
              </a:lnSpc>
              <a:spcBef>
                <a:spcPts val="900"/>
              </a:spcBef>
              <a:spcAft>
                <a:spcPts val="0"/>
              </a:spcAft>
              <a:buClr>
                <a:schemeClr val="lt1"/>
              </a:buClr>
              <a:buSzPts val="1400"/>
              <a:buAutoNum type="romanLcPeriod"/>
              <a:defRPr sz="1400">
                <a:solidFill>
                  <a:schemeClr val="lt1"/>
                </a:solidFill>
              </a:defRPr>
            </a:lvl3pPr>
            <a:lvl4pPr indent="-317500" lvl="3" marL="1828800" algn="l">
              <a:lnSpc>
                <a:spcPct val="115000"/>
              </a:lnSpc>
              <a:spcBef>
                <a:spcPts val="900"/>
              </a:spcBef>
              <a:spcAft>
                <a:spcPts val="0"/>
              </a:spcAft>
              <a:buClr>
                <a:schemeClr val="lt1"/>
              </a:buClr>
              <a:buSzPts val="1400"/>
              <a:buAutoNum type="arabicPeriod"/>
              <a:defRPr sz="1400">
                <a:solidFill>
                  <a:schemeClr val="lt1"/>
                </a:solidFill>
              </a:defRPr>
            </a:lvl4pPr>
            <a:lvl5pPr indent="-317500" lvl="4" marL="2286000" algn="l">
              <a:lnSpc>
                <a:spcPct val="115000"/>
              </a:lnSpc>
              <a:spcBef>
                <a:spcPts val="900"/>
              </a:spcBef>
              <a:spcAft>
                <a:spcPts val="0"/>
              </a:spcAft>
              <a:buClr>
                <a:schemeClr val="lt1"/>
              </a:buClr>
              <a:buSzPts val="1400"/>
              <a:buAutoNum type="alphaLcPeriod"/>
              <a:defRPr sz="1400">
                <a:solidFill>
                  <a:schemeClr val="lt1"/>
                </a:solidFill>
              </a:defRPr>
            </a:lvl5pPr>
            <a:lvl6pPr indent="-317500" lvl="5" marL="2743200" algn="l">
              <a:lnSpc>
                <a:spcPct val="115000"/>
              </a:lnSpc>
              <a:spcBef>
                <a:spcPts val="900"/>
              </a:spcBef>
              <a:spcAft>
                <a:spcPts val="0"/>
              </a:spcAft>
              <a:buClr>
                <a:schemeClr val="lt1"/>
              </a:buClr>
              <a:buSzPts val="1400"/>
              <a:buAutoNum type="romanLcPeriod"/>
              <a:defRPr sz="1400">
                <a:solidFill>
                  <a:schemeClr val="lt1"/>
                </a:solidFill>
              </a:defRPr>
            </a:lvl6pPr>
            <a:lvl7pPr indent="-317500" lvl="6" marL="3200400" algn="l">
              <a:lnSpc>
                <a:spcPct val="115000"/>
              </a:lnSpc>
              <a:spcBef>
                <a:spcPts val="900"/>
              </a:spcBef>
              <a:spcAft>
                <a:spcPts val="0"/>
              </a:spcAft>
              <a:buClr>
                <a:schemeClr val="lt1"/>
              </a:buClr>
              <a:buSzPts val="1400"/>
              <a:buAutoNum type="arabicPeriod"/>
              <a:defRPr sz="1400">
                <a:solidFill>
                  <a:schemeClr val="lt1"/>
                </a:solidFill>
              </a:defRPr>
            </a:lvl7pPr>
            <a:lvl8pPr indent="-317500" lvl="7" marL="3657600" algn="l">
              <a:lnSpc>
                <a:spcPct val="115000"/>
              </a:lnSpc>
              <a:spcBef>
                <a:spcPts val="900"/>
              </a:spcBef>
              <a:spcAft>
                <a:spcPts val="0"/>
              </a:spcAft>
              <a:buClr>
                <a:schemeClr val="lt1"/>
              </a:buClr>
              <a:buSzPts val="1400"/>
              <a:buAutoNum type="alphaLcPeriod"/>
              <a:defRPr sz="1400">
                <a:solidFill>
                  <a:schemeClr val="lt1"/>
                </a:solidFill>
              </a:defRPr>
            </a:lvl8pPr>
            <a:lvl9pPr indent="-317500" lvl="8" marL="4114800" algn="l">
              <a:lnSpc>
                <a:spcPct val="115000"/>
              </a:lnSpc>
              <a:spcBef>
                <a:spcPts val="900"/>
              </a:spcBef>
              <a:spcAft>
                <a:spcPts val="900"/>
              </a:spcAft>
              <a:buClr>
                <a:schemeClr val="lt1"/>
              </a:buClr>
              <a:buSzPts val="1400"/>
              <a:buAutoNum type="romanLcPeriod"/>
              <a:defRPr sz="1400">
                <a:solidFill>
                  <a:schemeClr val="lt1"/>
                </a:solidFill>
              </a:defRPr>
            </a:lvl9pPr>
          </a:lstStyle>
          <a:p/>
        </p:txBody>
      </p:sp>
      <p:sp>
        <p:nvSpPr>
          <p:cNvPr id="41" name="Google Shape;41;p21"/>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ctr">
              <a:lnSpc>
                <a:spcPct val="100000"/>
              </a:lnSpc>
              <a:spcBef>
                <a:spcPts val="0"/>
              </a:spcBef>
              <a:spcAft>
                <a:spcPts val="0"/>
              </a:spcAft>
              <a:buClr>
                <a:schemeClr val="lt2"/>
              </a:buClr>
              <a:buSzPts val="2800"/>
              <a:buNone/>
              <a:defRPr>
                <a:solidFill>
                  <a:schemeClr val="lt2"/>
                </a:solidFill>
              </a:defRPr>
            </a:lvl2pPr>
            <a:lvl3pPr lvl="2" algn="ctr">
              <a:lnSpc>
                <a:spcPct val="100000"/>
              </a:lnSpc>
              <a:spcBef>
                <a:spcPts val="0"/>
              </a:spcBef>
              <a:spcAft>
                <a:spcPts val="0"/>
              </a:spcAft>
              <a:buClr>
                <a:schemeClr val="lt2"/>
              </a:buClr>
              <a:buSzPts val="2800"/>
              <a:buNone/>
              <a:defRPr>
                <a:solidFill>
                  <a:schemeClr val="lt2"/>
                </a:solidFill>
              </a:defRPr>
            </a:lvl3pPr>
            <a:lvl4pPr lvl="3" algn="ctr">
              <a:lnSpc>
                <a:spcPct val="100000"/>
              </a:lnSpc>
              <a:spcBef>
                <a:spcPts val="0"/>
              </a:spcBef>
              <a:spcAft>
                <a:spcPts val="0"/>
              </a:spcAft>
              <a:buClr>
                <a:schemeClr val="lt2"/>
              </a:buClr>
              <a:buSzPts val="2800"/>
              <a:buNone/>
              <a:defRPr>
                <a:solidFill>
                  <a:schemeClr val="lt2"/>
                </a:solidFill>
              </a:defRPr>
            </a:lvl4pPr>
            <a:lvl5pPr lvl="4" algn="ctr">
              <a:lnSpc>
                <a:spcPct val="100000"/>
              </a:lnSpc>
              <a:spcBef>
                <a:spcPts val="0"/>
              </a:spcBef>
              <a:spcAft>
                <a:spcPts val="0"/>
              </a:spcAft>
              <a:buClr>
                <a:schemeClr val="lt2"/>
              </a:buClr>
              <a:buSzPts val="2800"/>
              <a:buNone/>
              <a:defRPr>
                <a:solidFill>
                  <a:schemeClr val="lt2"/>
                </a:solidFill>
              </a:defRPr>
            </a:lvl5pPr>
            <a:lvl6pPr lvl="5" algn="ctr">
              <a:lnSpc>
                <a:spcPct val="100000"/>
              </a:lnSpc>
              <a:spcBef>
                <a:spcPts val="0"/>
              </a:spcBef>
              <a:spcAft>
                <a:spcPts val="0"/>
              </a:spcAft>
              <a:buClr>
                <a:schemeClr val="lt2"/>
              </a:buClr>
              <a:buSzPts val="2800"/>
              <a:buNone/>
              <a:defRPr>
                <a:solidFill>
                  <a:schemeClr val="lt2"/>
                </a:solidFill>
              </a:defRPr>
            </a:lvl6pPr>
            <a:lvl7pPr lvl="6" algn="ctr">
              <a:lnSpc>
                <a:spcPct val="100000"/>
              </a:lnSpc>
              <a:spcBef>
                <a:spcPts val="0"/>
              </a:spcBef>
              <a:spcAft>
                <a:spcPts val="0"/>
              </a:spcAft>
              <a:buClr>
                <a:schemeClr val="lt2"/>
              </a:buClr>
              <a:buSzPts val="2800"/>
              <a:buNone/>
              <a:defRPr>
                <a:solidFill>
                  <a:schemeClr val="lt2"/>
                </a:solidFill>
              </a:defRPr>
            </a:lvl7pPr>
            <a:lvl8pPr lvl="7" algn="ctr">
              <a:lnSpc>
                <a:spcPct val="100000"/>
              </a:lnSpc>
              <a:spcBef>
                <a:spcPts val="0"/>
              </a:spcBef>
              <a:spcAft>
                <a:spcPts val="0"/>
              </a:spcAft>
              <a:buClr>
                <a:schemeClr val="lt2"/>
              </a:buClr>
              <a:buSzPts val="2800"/>
              <a:buNone/>
              <a:defRPr>
                <a:solidFill>
                  <a:schemeClr val="lt2"/>
                </a:solidFill>
              </a:defRPr>
            </a:lvl8pPr>
            <a:lvl9pPr lvl="8" algn="ctr">
              <a:lnSpc>
                <a:spcPct val="100000"/>
              </a:lnSpc>
              <a:spcBef>
                <a:spcPts val="0"/>
              </a:spcBef>
              <a:spcAft>
                <a:spcPts val="0"/>
              </a:spcAft>
              <a:buClr>
                <a:schemeClr val="lt2"/>
              </a:buClr>
              <a:buSzPts val="2800"/>
              <a:buNone/>
              <a:defRPr>
                <a:solidFill>
                  <a:schemeClr val="lt2"/>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End Card">
  <p:cSld name="SECTION_HEADER_2_1_2_3_1_1">
    <p:bg>
      <p:bgPr>
        <a:solidFill>
          <a:schemeClr val="lt2"/>
        </a:solidFill>
      </p:bgPr>
    </p:bg>
    <p:spTree>
      <p:nvGrpSpPr>
        <p:cNvPr id="363" name="Shape 363"/>
        <p:cNvGrpSpPr/>
        <p:nvPr/>
      </p:nvGrpSpPr>
      <p:grpSpPr>
        <a:xfrm>
          <a:off x="0" y="0"/>
          <a:ext cx="0" cy="0"/>
          <a:chOff x="0" y="0"/>
          <a:chExt cx="0" cy="0"/>
        </a:xfrm>
      </p:grpSpPr>
      <p:sp>
        <p:nvSpPr>
          <p:cNvPr id="364" name="Google Shape;364;p66"/>
          <p:cNvSpPr/>
          <p:nvPr/>
        </p:nvSpPr>
        <p:spPr>
          <a:xfrm>
            <a:off x="7536474" y="2486862"/>
            <a:ext cx="165104" cy="169726"/>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65" name="Google Shape;365;p66"/>
          <p:cNvSpPr/>
          <p:nvPr/>
        </p:nvSpPr>
        <p:spPr>
          <a:xfrm>
            <a:off x="8016013" y="2486473"/>
            <a:ext cx="165031" cy="170485"/>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66" name="Google Shape;366;p66"/>
          <p:cNvSpPr/>
          <p:nvPr/>
        </p:nvSpPr>
        <p:spPr>
          <a:xfrm>
            <a:off x="7777621" y="2488296"/>
            <a:ext cx="162309" cy="166887"/>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67" name="Google Shape;367;p66"/>
          <p:cNvSpPr/>
          <p:nvPr/>
        </p:nvSpPr>
        <p:spPr>
          <a:xfrm>
            <a:off x="7296702" y="2487363"/>
            <a:ext cx="165155" cy="168731"/>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68" name="Google Shape;368;p66"/>
          <p:cNvSpPr/>
          <p:nvPr/>
        </p:nvSpPr>
        <p:spPr>
          <a:xfrm>
            <a:off x="8248116" y="2510508"/>
            <a:ext cx="197474" cy="122501"/>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69" name="Google Shape;369;p66"/>
          <p:cNvSpPr/>
          <p:nvPr/>
        </p:nvSpPr>
        <p:spPr>
          <a:xfrm>
            <a:off x="5632665" y="2489865"/>
            <a:ext cx="119435" cy="163793"/>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0" name="Google Shape;370;p66"/>
          <p:cNvSpPr/>
          <p:nvPr/>
        </p:nvSpPr>
        <p:spPr>
          <a:xfrm>
            <a:off x="5780001" y="2489761"/>
            <a:ext cx="158309" cy="164178"/>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1" name="Google Shape;371;p66"/>
          <p:cNvSpPr/>
          <p:nvPr/>
        </p:nvSpPr>
        <p:spPr>
          <a:xfrm>
            <a:off x="5975682" y="2486794"/>
            <a:ext cx="146754" cy="170233"/>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2" name="Google Shape;372;p66"/>
          <p:cNvSpPr/>
          <p:nvPr/>
        </p:nvSpPr>
        <p:spPr>
          <a:xfrm>
            <a:off x="6178092" y="2489866"/>
            <a:ext cx="124218" cy="163997"/>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3" name="Google Shape;373;p66"/>
          <p:cNvSpPr/>
          <p:nvPr/>
        </p:nvSpPr>
        <p:spPr>
          <a:xfrm>
            <a:off x="6367306" y="2489866"/>
            <a:ext cx="139954" cy="164065"/>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4" name="Google Shape;374;p66"/>
          <p:cNvSpPr/>
          <p:nvPr/>
        </p:nvSpPr>
        <p:spPr>
          <a:xfrm>
            <a:off x="6553880" y="2486748"/>
            <a:ext cx="167599" cy="170233"/>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5" name="Google Shape;375;p66"/>
          <p:cNvSpPr/>
          <p:nvPr/>
        </p:nvSpPr>
        <p:spPr>
          <a:xfrm>
            <a:off x="6766407" y="2486748"/>
            <a:ext cx="167621" cy="170233"/>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76" name="Google Shape;376;p66"/>
          <p:cNvSpPr/>
          <p:nvPr/>
        </p:nvSpPr>
        <p:spPr>
          <a:xfrm>
            <a:off x="6989800" y="2489777"/>
            <a:ext cx="141391" cy="164158"/>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p:cSld name="TITLE_3">
    <p:bg>
      <p:bgPr>
        <a:solidFill>
          <a:schemeClr val="accent3"/>
        </a:solidFill>
      </p:bgPr>
    </p:bg>
    <p:spTree>
      <p:nvGrpSpPr>
        <p:cNvPr id="377" name="Shape 377"/>
        <p:cNvGrpSpPr/>
        <p:nvPr/>
      </p:nvGrpSpPr>
      <p:grpSpPr>
        <a:xfrm>
          <a:off x="0" y="0"/>
          <a:ext cx="0" cy="0"/>
          <a:chOff x="0" y="0"/>
          <a:chExt cx="0" cy="0"/>
        </a:xfrm>
      </p:grpSpPr>
      <p:sp>
        <p:nvSpPr>
          <p:cNvPr id="378" name="Google Shape;378;p67"/>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379" name="Google Shape;379;p67"/>
          <p:cNvSpPr txBox="1"/>
          <p:nvPr>
            <p:ph idx="2" type="subTitle"/>
          </p:nvPr>
        </p:nvSpPr>
        <p:spPr>
          <a:xfrm>
            <a:off x="2110537"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380" name="Google Shape;380;p67"/>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381" name="Google Shape;381;p67"/>
          <p:cNvSpPr txBox="1"/>
          <p:nvPr>
            <p:ph type="ctrTitle"/>
          </p:nvPr>
        </p:nvSpPr>
        <p:spPr>
          <a:xfrm>
            <a:off x="352050" y="1325875"/>
            <a:ext cx="5982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382" name="Google Shape;382;p67"/>
          <p:cNvSpPr txBox="1"/>
          <p:nvPr>
            <p:ph idx="4" type="subTitle"/>
          </p:nvPr>
        </p:nvSpPr>
        <p:spPr>
          <a:xfrm>
            <a:off x="352050" y="2423160"/>
            <a:ext cx="5982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sp>
        <p:nvSpPr>
          <p:cNvPr id="383" name="Google Shape;383;p67"/>
          <p:cNvSpPr/>
          <p:nvPr/>
        </p:nvSpPr>
        <p:spPr>
          <a:xfrm>
            <a:off x="7888605" y="4623581"/>
            <a:ext cx="165104" cy="169726"/>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4" name="Google Shape;384;p67"/>
          <p:cNvSpPr/>
          <p:nvPr/>
        </p:nvSpPr>
        <p:spPr>
          <a:xfrm>
            <a:off x="8368145" y="4623192"/>
            <a:ext cx="165031" cy="170485"/>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5" name="Google Shape;385;p67"/>
          <p:cNvSpPr/>
          <p:nvPr/>
        </p:nvSpPr>
        <p:spPr>
          <a:xfrm>
            <a:off x="8129753" y="4625014"/>
            <a:ext cx="162309" cy="166887"/>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6" name="Google Shape;386;p67"/>
          <p:cNvSpPr/>
          <p:nvPr/>
        </p:nvSpPr>
        <p:spPr>
          <a:xfrm>
            <a:off x="7648834" y="4624081"/>
            <a:ext cx="165155" cy="168731"/>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7" name="Google Shape;387;p67"/>
          <p:cNvSpPr/>
          <p:nvPr/>
        </p:nvSpPr>
        <p:spPr>
          <a:xfrm>
            <a:off x="8600247" y="4647226"/>
            <a:ext cx="197474" cy="122501"/>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8" name="Google Shape;388;p67"/>
          <p:cNvSpPr/>
          <p:nvPr/>
        </p:nvSpPr>
        <p:spPr>
          <a:xfrm>
            <a:off x="5984796" y="4626584"/>
            <a:ext cx="119435" cy="163793"/>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89" name="Google Shape;389;p67"/>
          <p:cNvSpPr/>
          <p:nvPr/>
        </p:nvSpPr>
        <p:spPr>
          <a:xfrm>
            <a:off x="6132132" y="4626480"/>
            <a:ext cx="158309" cy="164178"/>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0" name="Google Shape;390;p67"/>
          <p:cNvSpPr/>
          <p:nvPr/>
        </p:nvSpPr>
        <p:spPr>
          <a:xfrm>
            <a:off x="6327813" y="4623513"/>
            <a:ext cx="146754" cy="170233"/>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1" name="Google Shape;391;p67"/>
          <p:cNvSpPr/>
          <p:nvPr/>
        </p:nvSpPr>
        <p:spPr>
          <a:xfrm>
            <a:off x="6530223" y="4626585"/>
            <a:ext cx="124218" cy="163997"/>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2" name="Google Shape;392;p67"/>
          <p:cNvSpPr/>
          <p:nvPr/>
        </p:nvSpPr>
        <p:spPr>
          <a:xfrm>
            <a:off x="6719437" y="4626585"/>
            <a:ext cx="139954" cy="164065"/>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3" name="Google Shape;393;p67"/>
          <p:cNvSpPr/>
          <p:nvPr/>
        </p:nvSpPr>
        <p:spPr>
          <a:xfrm>
            <a:off x="6906011" y="4623467"/>
            <a:ext cx="167599" cy="170233"/>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4" name="Google Shape;394;p67"/>
          <p:cNvSpPr/>
          <p:nvPr/>
        </p:nvSpPr>
        <p:spPr>
          <a:xfrm>
            <a:off x="7118539" y="4623467"/>
            <a:ext cx="167621" cy="170233"/>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395" name="Google Shape;395;p67"/>
          <p:cNvSpPr/>
          <p:nvPr/>
        </p:nvSpPr>
        <p:spPr>
          <a:xfrm>
            <a:off x="7341931" y="4626496"/>
            <a:ext cx="141391" cy="164158"/>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Agenda">
  <p:cSld name="SECTION_HEADER_2_2_3">
    <p:bg>
      <p:bgPr>
        <a:solidFill>
          <a:schemeClr val="accent3"/>
        </a:solidFill>
      </p:bgPr>
    </p:bg>
    <p:spTree>
      <p:nvGrpSpPr>
        <p:cNvPr id="396" name="Shape 396"/>
        <p:cNvGrpSpPr/>
        <p:nvPr/>
      </p:nvGrpSpPr>
      <p:grpSpPr>
        <a:xfrm>
          <a:off x="0" y="0"/>
          <a:ext cx="0" cy="0"/>
          <a:chOff x="0" y="0"/>
          <a:chExt cx="0" cy="0"/>
        </a:xfrm>
      </p:grpSpPr>
      <p:sp>
        <p:nvSpPr>
          <p:cNvPr id="397" name="Google Shape;397;p68"/>
          <p:cNvSpPr txBox="1"/>
          <p:nvPr>
            <p:ph idx="1" type="body"/>
          </p:nvPr>
        </p:nvSpPr>
        <p:spPr>
          <a:xfrm>
            <a:off x="4926325" y="1371600"/>
            <a:ext cx="2464500" cy="34680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Clr>
                <a:schemeClr val="lt1"/>
              </a:buClr>
              <a:buSzPts val="1400"/>
              <a:buNone/>
              <a:defRPr sz="1400">
                <a:solidFill>
                  <a:schemeClr val="lt1"/>
                </a:solidFill>
              </a:defRPr>
            </a:lvl1pPr>
            <a:lvl2pPr indent="-317500" lvl="1" marL="914400" algn="l">
              <a:lnSpc>
                <a:spcPct val="115000"/>
              </a:lnSpc>
              <a:spcBef>
                <a:spcPts val="900"/>
              </a:spcBef>
              <a:spcAft>
                <a:spcPts val="0"/>
              </a:spcAft>
              <a:buClr>
                <a:schemeClr val="lt1"/>
              </a:buClr>
              <a:buSzPts val="1400"/>
              <a:buAutoNum type="alphaLcPeriod"/>
              <a:defRPr sz="1400">
                <a:solidFill>
                  <a:schemeClr val="lt1"/>
                </a:solidFill>
              </a:defRPr>
            </a:lvl2pPr>
            <a:lvl3pPr indent="-317500" lvl="2" marL="1371600" algn="l">
              <a:lnSpc>
                <a:spcPct val="115000"/>
              </a:lnSpc>
              <a:spcBef>
                <a:spcPts val="900"/>
              </a:spcBef>
              <a:spcAft>
                <a:spcPts val="0"/>
              </a:spcAft>
              <a:buClr>
                <a:schemeClr val="lt1"/>
              </a:buClr>
              <a:buSzPts val="1400"/>
              <a:buAutoNum type="romanLcPeriod"/>
              <a:defRPr sz="1400">
                <a:solidFill>
                  <a:schemeClr val="lt1"/>
                </a:solidFill>
              </a:defRPr>
            </a:lvl3pPr>
            <a:lvl4pPr indent="-317500" lvl="3" marL="1828800" algn="l">
              <a:lnSpc>
                <a:spcPct val="115000"/>
              </a:lnSpc>
              <a:spcBef>
                <a:spcPts val="900"/>
              </a:spcBef>
              <a:spcAft>
                <a:spcPts val="0"/>
              </a:spcAft>
              <a:buClr>
                <a:schemeClr val="lt1"/>
              </a:buClr>
              <a:buSzPts val="1400"/>
              <a:buAutoNum type="arabicPeriod"/>
              <a:defRPr sz="1400">
                <a:solidFill>
                  <a:schemeClr val="lt1"/>
                </a:solidFill>
              </a:defRPr>
            </a:lvl4pPr>
            <a:lvl5pPr indent="-317500" lvl="4" marL="2286000" algn="l">
              <a:lnSpc>
                <a:spcPct val="115000"/>
              </a:lnSpc>
              <a:spcBef>
                <a:spcPts val="900"/>
              </a:spcBef>
              <a:spcAft>
                <a:spcPts val="0"/>
              </a:spcAft>
              <a:buClr>
                <a:schemeClr val="lt1"/>
              </a:buClr>
              <a:buSzPts val="1400"/>
              <a:buAutoNum type="alphaLcPeriod"/>
              <a:defRPr sz="1400">
                <a:solidFill>
                  <a:schemeClr val="lt1"/>
                </a:solidFill>
              </a:defRPr>
            </a:lvl5pPr>
            <a:lvl6pPr indent="-317500" lvl="5" marL="2743200" algn="l">
              <a:lnSpc>
                <a:spcPct val="115000"/>
              </a:lnSpc>
              <a:spcBef>
                <a:spcPts val="900"/>
              </a:spcBef>
              <a:spcAft>
                <a:spcPts val="0"/>
              </a:spcAft>
              <a:buClr>
                <a:schemeClr val="lt1"/>
              </a:buClr>
              <a:buSzPts val="1400"/>
              <a:buAutoNum type="romanLcPeriod"/>
              <a:defRPr sz="1400">
                <a:solidFill>
                  <a:schemeClr val="lt1"/>
                </a:solidFill>
              </a:defRPr>
            </a:lvl6pPr>
            <a:lvl7pPr indent="-317500" lvl="6" marL="3200400" algn="l">
              <a:lnSpc>
                <a:spcPct val="115000"/>
              </a:lnSpc>
              <a:spcBef>
                <a:spcPts val="900"/>
              </a:spcBef>
              <a:spcAft>
                <a:spcPts val="0"/>
              </a:spcAft>
              <a:buClr>
                <a:schemeClr val="lt1"/>
              </a:buClr>
              <a:buSzPts val="1400"/>
              <a:buAutoNum type="arabicPeriod"/>
              <a:defRPr sz="1400">
                <a:solidFill>
                  <a:schemeClr val="lt1"/>
                </a:solidFill>
              </a:defRPr>
            </a:lvl7pPr>
            <a:lvl8pPr indent="-317500" lvl="7" marL="3657600" algn="l">
              <a:lnSpc>
                <a:spcPct val="115000"/>
              </a:lnSpc>
              <a:spcBef>
                <a:spcPts val="900"/>
              </a:spcBef>
              <a:spcAft>
                <a:spcPts val="0"/>
              </a:spcAft>
              <a:buClr>
                <a:schemeClr val="lt1"/>
              </a:buClr>
              <a:buSzPts val="1400"/>
              <a:buAutoNum type="alphaLcPeriod"/>
              <a:defRPr sz="1400">
                <a:solidFill>
                  <a:schemeClr val="lt1"/>
                </a:solidFill>
              </a:defRPr>
            </a:lvl8pPr>
            <a:lvl9pPr indent="-317500" lvl="8" marL="4114800" algn="l">
              <a:lnSpc>
                <a:spcPct val="115000"/>
              </a:lnSpc>
              <a:spcBef>
                <a:spcPts val="900"/>
              </a:spcBef>
              <a:spcAft>
                <a:spcPts val="900"/>
              </a:spcAft>
              <a:buClr>
                <a:schemeClr val="lt1"/>
              </a:buClr>
              <a:buSzPts val="1400"/>
              <a:buAutoNum type="romanLcPeriod"/>
              <a:defRPr sz="1400">
                <a:solidFill>
                  <a:schemeClr val="lt1"/>
                </a:solidFill>
              </a:defRPr>
            </a:lvl9pPr>
          </a:lstStyle>
          <a:p/>
        </p:txBody>
      </p:sp>
      <p:sp>
        <p:nvSpPr>
          <p:cNvPr id="398" name="Google Shape;398;p68"/>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ctr">
              <a:lnSpc>
                <a:spcPct val="100000"/>
              </a:lnSpc>
              <a:spcBef>
                <a:spcPts val="0"/>
              </a:spcBef>
              <a:spcAft>
                <a:spcPts val="0"/>
              </a:spcAft>
              <a:buClr>
                <a:schemeClr val="dk2"/>
              </a:buClr>
              <a:buSzPts val="2800"/>
              <a:buNone/>
              <a:defRPr>
                <a:solidFill>
                  <a:schemeClr val="dk2"/>
                </a:solidFill>
              </a:defRPr>
            </a:lvl2pPr>
            <a:lvl3pPr lvl="2" algn="ctr">
              <a:lnSpc>
                <a:spcPct val="100000"/>
              </a:lnSpc>
              <a:spcBef>
                <a:spcPts val="0"/>
              </a:spcBef>
              <a:spcAft>
                <a:spcPts val="0"/>
              </a:spcAft>
              <a:buClr>
                <a:schemeClr val="dk2"/>
              </a:buClr>
              <a:buSzPts val="2800"/>
              <a:buNone/>
              <a:defRPr>
                <a:solidFill>
                  <a:schemeClr val="dk2"/>
                </a:solidFill>
              </a:defRPr>
            </a:lvl3pPr>
            <a:lvl4pPr lvl="3" algn="ctr">
              <a:lnSpc>
                <a:spcPct val="100000"/>
              </a:lnSpc>
              <a:spcBef>
                <a:spcPts val="0"/>
              </a:spcBef>
              <a:spcAft>
                <a:spcPts val="0"/>
              </a:spcAft>
              <a:buClr>
                <a:schemeClr val="dk2"/>
              </a:buClr>
              <a:buSzPts val="2800"/>
              <a:buNone/>
              <a:defRPr>
                <a:solidFill>
                  <a:schemeClr val="dk2"/>
                </a:solidFill>
              </a:defRPr>
            </a:lvl4pPr>
            <a:lvl5pPr lvl="4" algn="ctr">
              <a:lnSpc>
                <a:spcPct val="100000"/>
              </a:lnSpc>
              <a:spcBef>
                <a:spcPts val="0"/>
              </a:spcBef>
              <a:spcAft>
                <a:spcPts val="0"/>
              </a:spcAft>
              <a:buClr>
                <a:schemeClr val="dk2"/>
              </a:buClr>
              <a:buSzPts val="2800"/>
              <a:buNone/>
              <a:defRPr>
                <a:solidFill>
                  <a:schemeClr val="dk2"/>
                </a:solidFill>
              </a:defRPr>
            </a:lvl5pPr>
            <a:lvl6pPr lvl="5" algn="ctr">
              <a:lnSpc>
                <a:spcPct val="100000"/>
              </a:lnSpc>
              <a:spcBef>
                <a:spcPts val="0"/>
              </a:spcBef>
              <a:spcAft>
                <a:spcPts val="0"/>
              </a:spcAft>
              <a:buClr>
                <a:schemeClr val="dk2"/>
              </a:buClr>
              <a:buSzPts val="2800"/>
              <a:buNone/>
              <a:defRPr>
                <a:solidFill>
                  <a:schemeClr val="dk2"/>
                </a:solidFill>
              </a:defRPr>
            </a:lvl6pPr>
            <a:lvl7pPr lvl="6" algn="ctr">
              <a:lnSpc>
                <a:spcPct val="100000"/>
              </a:lnSpc>
              <a:spcBef>
                <a:spcPts val="0"/>
              </a:spcBef>
              <a:spcAft>
                <a:spcPts val="0"/>
              </a:spcAft>
              <a:buClr>
                <a:schemeClr val="dk2"/>
              </a:buClr>
              <a:buSzPts val="2800"/>
              <a:buNone/>
              <a:defRPr>
                <a:solidFill>
                  <a:schemeClr val="dk2"/>
                </a:solidFill>
              </a:defRPr>
            </a:lvl7pPr>
            <a:lvl8pPr lvl="7" algn="ctr">
              <a:lnSpc>
                <a:spcPct val="100000"/>
              </a:lnSpc>
              <a:spcBef>
                <a:spcPts val="0"/>
              </a:spcBef>
              <a:spcAft>
                <a:spcPts val="0"/>
              </a:spcAft>
              <a:buClr>
                <a:schemeClr val="dk2"/>
              </a:buClr>
              <a:buSzPts val="2800"/>
              <a:buNone/>
              <a:defRPr>
                <a:solidFill>
                  <a:schemeClr val="dk2"/>
                </a:solidFill>
              </a:defRPr>
            </a:lvl8pPr>
            <a:lvl9pPr lvl="8" algn="ctr">
              <a:lnSpc>
                <a:spcPct val="100000"/>
              </a:lnSpc>
              <a:spcBef>
                <a:spcPts val="0"/>
              </a:spcBef>
              <a:spcAft>
                <a:spcPts val="0"/>
              </a:spcAft>
              <a:buClr>
                <a:schemeClr val="dk2"/>
              </a:buClr>
              <a:buSzPts val="2800"/>
              <a:buNone/>
              <a:defRPr>
                <a:solidFill>
                  <a:schemeClr val="dk2"/>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Schedule">
  <p:cSld name="SECTION_HEADER_2_2_1_2">
    <p:bg>
      <p:bgPr>
        <a:solidFill>
          <a:schemeClr val="accent3"/>
        </a:solidFill>
      </p:bgPr>
    </p:bg>
    <p:spTree>
      <p:nvGrpSpPr>
        <p:cNvPr id="399" name="Shape 399"/>
        <p:cNvGrpSpPr/>
        <p:nvPr/>
      </p:nvGrpSpPr>
      <p:grpSpPr>
        <a:xfrm>
          <a:off x="0" y="0"/>
          <a:ext cx="0" cy="0"/>
          <a:chOff x="0" y="0"/>
          <a:chExt cx="0" cy="0"/>
        </a:xfrm>
      </p:grpSpPr>
      <p:sp>
        <p:nvSpPr>
          <p:cNvPr id="400" name="Google Shape;400;p69"/>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ctr">
              <a:lnSpc>
                <a:spcPct val="100000"/>
              </a:lnSpc>
              <a:spcBef>
                <a:spcPts val="0"/>
              </a:spcBef>
              <a:spcAft>
                <a:spcPts val="0"/>
              </a:spcAft>
              <a:buClr>
                <a:schemeClr val="dk2"/>
              </a:buClr>
              <a:buSzPts val="2800"/>
              <a:buNone/>
              <a:defRPr>
                <a:solidFill>
                  <a:schemeClr val="dk2"/>
                </a:solidFill>
              </a:defRPr>
            </a:lvl2pPr>
            <a:lvl3pPr lvl="2" algn="ctr">
              <a:lnSpc>
                <a:spcPct val="100000"/>
              </a:lnSpc>
              <a:spcBef>
                <a:spcPts val="0"/>
              </a:spcBef>
              <a:spcAft>
                <a:spcPts val="0"/>
              </a:spcAft>
              <a:buClr>
                <a:schemeClr val="dk2"/>
              </a:buClr>
              <a:buSzPts val="2800"/>
              <a:buNone/>
              <a:defRPr>
                <a:solidFill>
                  <a:schemeClr val="dk2"/>
                </a:solidFill>
              </a:defRPr>
            </a:lvl3pPr>
            <a:lvl4pPr lvl="3" algn="ctr">
              <a:lnSpc>
                <a:spcPct val="100000"/>
              </a:lnSpc>
              <a:spcBef>
                <a:spcPts val="0"/>
              </a:spcBef>
              <a:spcAft>
                <a:spcPts val="0"/>
              </a:spcAft>
              <a:buClr>
                <a:schemeClr val="dk2"/>
              </a:buClr>
              <a:buSzPts val="2800"/>
              <a:buNone/>
              <a:defRPr>
                <a:solidFill>
                  <a:schemeClr val="dk2"/>
                </a:solidFill>
              </a:defRPr>
            </a:lvl4pPr>
            <a:lvl5pPr lvl="4" algn="ctr">
              <a:lnSpc>
                <a:spcPct val="100000"/>
              </a:lnSpc>
              <a:spcBef>
                <a:spcPts val="0"/>
              </a:spcBef>
              <a:spcAft>
                <a:spcPts val="0"/>
              </a:spcAft>
              <a:buClr>
                <a:schemeClr val="dk2"/>
              </a:buClr>
              <a:buSzPts val="2800"/>
              <a:buNone/>
              <a:defRPr>
                <a:solidFill>
                  <a:schemeClr val="dk2"/>
                </a:solidFill>
              </a:defRPr>
            </a:lvl5pPr>
            <a:lvl6pPr lvl="5" algn="ctr">
              <a:lnSpc>
                <a:spcPct val="100000"/>
              </a:lnSpc>
              <a:spcBef>
                <a:spcPts val="0"/>
              </a:spcBef>
              <a:spcAft>
                <a:spcPts val="0"/>
              </a:spcAft>
              <a:buClr>
                <a:schemeClr val="dk2"/>
              </a:buClr>
              <a:buSzPts val="2800"/>
              <a:buNone/>
              <a:defRPr>
                <a:solidFill>
                  <a:schemeClr val="dk2"/>
                </a:solidFill>
              </a:defRPr>
            </a:lvl6pPr>
            <a:lvl7pPr lvl="6" algn="ctr">
              <a:lnSpc>
                <a:spcPct val="100000"/>
              </a:lnSpc>
              <a:spcBef>
                <a:spcPts val="0"/>
              </a:spcBef>
              <a:spcAft>
                <a:spcPts val="0"/>
              </a:spcAft>
              <a:buClr>
                <a:schemeClr val="dk2"/>
              </a:buClr>
              <a:buSzPts val="2800"/>
              <a:buNone/>
              <a:defRPr>
                <a:solidFill>
                  <a:schemeClr val="dk2"/>
                </a:solidFill>
              </a:defRPr>
            </a:lvl7pPr>
            <a:lvl8pPr lvl="7" algn="ctr">
              <a:lnSpc>
                <a:spcPct val="100000"/>
              </a:lnSpc>
              <a:spcBef>
                <a:spcPts val="0"/>
              </a:spcBef>
              <a:spcAft>
                <a:spcPts val="0"/>
              </a:spcAft>
              <a:buClr>
                <a:schemeClr val="dk2"/>
              </a:buClr>
              <a:buSzPts val="2800"/>
              <a:buNone/>
              <a:defRPr>
                <a:solidFill>
                  <a:schemeClr val="dk2"/>
                </a:solidFill>
              </a:defRPr>
            </a:lvl8pPr>
            <a:lvl9pPr lvl="8" algn="ctr">
              <a:lnSpc>
                <a:spcPct val="100000"/>
              </a:lnSpc>
              <a:spcBef>
                <a:spcPts val="0"/>
              </a:spcBef>
              <a:spcAft>
                <a:spcPts val="0"/>
              </a:spcAft>
              <a:buClr>
                <a:schemeClr val="dk2"/>
              </a:buClr>
              <a:buSzPts val="2800"/>
              <a:buNone/>
              <a:defRPr>
                <a:solidFill>
                  <a:schemeClr val="dk2"/>
                </a:solidFill>
              </a:defRPr>
            </a:lvl9pPr>
          </a:lstStyle>
          <a:p/>
        </p:txBody>
      </p:sp>
      <p:sp>
        <p:nvSpPr>
          <p:cNvPr id="401" name="Google Shape;401;p69"/>
          <p:cNvSpPr txBox="1"/>
          <p:nvPr>
            <p:ph idx="1" type="subTitle"/>
          </p:nvPr>
        </p:nvSpPr>
        <p:spPr>
          <a:xfrm>
            <a:off x="4222225" y="155448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02" name="Google Shape;402;p69"/>
          <p:cNvSpPr txBox="1"/>
          <p:nvPr>
            <p:ph idx="2" type="subTitle"/>
          </p:nvPr>
        </p:nvSpPr>
        <p:spPr>
          <a:xfrm>
            <a:off x="6686538" y="155448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03" name="Google Shape;403;p69"/>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04" name="Google Shape;404;p69"/>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05" name="Google Shape;405;p69"/>
          <p:cNvSpPr txBox="1"/>
          <p:nvPr>
            <p:ph idx="5" type="subTitle"/>
          </p:nvPr>
        </p:nvSpPr>
        <p:spPr>
          <a:xfrm>
            <a:off x="4222225" y="242316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06" name="Google Shape;406;p69"/>
          <p:cNvSpPr txBox="1"/>
          <p:nvPr>
            <p:ph idx="6" type="subTitle"/>
          </p:nvPr>
        </p:nvSpPr>
        <p:spPr>
          <a:xfrm>
            <a:off x="6686538" y="242316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07" name="Google Shape;407;p69"/>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08" name="Google Shape;408;p69"/>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09" name="Google Shape;409;p69"/>
          <p:cNvSpPr txBox="1"/>
          <p:nvPr>
            <p:ph idx="9" type="subTitle"/>
          </p:nvPr>
        </p:nvSpPr>
        <p:spPr>
          <a:xfrm>
            <a:off x="4222225" y="329184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10" name="Google Shape;410;p69"/>
          <p:cNvSpPr txBox="1"/>
          <p:nvPr>
            <p:ph idx="13" type="subTitle"/>
          </p:nvPr>
        </p:nvSpPr>
        <p:spPr>
          <a:xfrm>
            <a:off x="6686538" y="329184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11" name="Google Shape;411;p69"/>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2" name="Google Shape;412;p69"/>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3" name="Google Shape;413;p69"/>
          <p:cNvSpPr txBox="1"/>
          <p:nvPr>
            <p:ph idx="16" type="subTitle"/>
          </p:nvPr>
        </p:nvSpPr>
        <p:spPr>
          <a:xfrm>
            <a:off x="4222225" y="416052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14" name="Google Shape;414;p69"/>
          <p:cNvSpPr txBox="1"/>
          <p:nvPr>
            <p:ph idx="17" type="subTitle"/>
          </p:nvPr>
        </p:nvSpPr>
        <p:spPr>
          <a:xfrm>
            <a:off x="6686538" y="4160520"/>
            <a:ext cx="2112300" cy="411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15" name="Google Shape;415;p69"/>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6" name="Google Shape;416;p69"/>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7" name="Google Shape;417;p69"/>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8" name="Google Shape;418;p69"/>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19" name="Google Shape;419;p69"/>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20" name="Google Shape;420;p69"/>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21" name="Google Shape;421;p69"/>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22" name="Google Shape;422;p69"/>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23" name="Google Shape;423;p69"/>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24" name="Google Shape;424;p69"/>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Mission">
  <p:cSld name="SECTION_HEADER_2_1_2_1_2">
    <p:bg>
      <p:bgPr>
        <a:solidFill>
          <a:schemeClr val="accent3"/>
        </a:solidFill>
      </p:bgPr>
    </p:bg>
    <p:spTree>
      <p:nvGrpSpPr>
        <p:cNvPr id="425" name="Shape 425"/>
        <p:cNvGrpSpPr/>
        <p:nvPr/>
      </p:nvGrpSpPr>
      <p:grpSpPr>
        <a:xfrm>
          <a:off x="0" y="0"/>
          <a:ext cx="0" cy="0"/>
          <a:chOff x="0" y="0"/>
          <a:chExt cx="0" cy="0"/>
        </a:xfrm>
      </p:grpSpPr>
      <p:sp>
        <p:nvSpPr>
          <p:cNvPr id="426" name="Google Shape;426;p70"/>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dk2"/>
              </a:buClr>
              <a:buSzPts val="1800"/>
              <a:buNone/>
              <a:defRPr sz="1800">
                <a:solidFill>
                  <a:schemeClr val="dk2"/>
                </a:solidFill>
              </a:defRPr>
            </a:lvl1pPr>
            <a:lvl2pPr lvl="1" algn="ctr">
              <a:lnSpc>
                <a:spcPct val="125000"/>
              </a:lnSpc>
              <a:spcBef>
                <a:spcPts val="0"/>
              </a:spcBef>
              <a:spcAft>
                <a:spcPts val="0"/>
              </a:spcAft>
              <a:buSzPts val="1800"/>
              <a:buNone/>
              <a:defRPr sz="1800"/>
            </a:lvl2pPr>
            <a:lvl3pPr lvl="2" algn="ctr">
              <a:lnSpc>
                <a:spcPct val="125000"/>
              </a:lnSpc>
              <a:spcBef>
                <a:spcPts val="0"/>
              </a:spcBef>
              <a:spcAft>
                <a:spcPts val="0"/>
              </a:spcAft>
              <a:buSzPts val="1800"/>
              <a:buNone/>
              <a:defRPr sz="1800"/>
            </a:lvl3pPr>
            <a:lvl4pPr lvl="3" algn="ctr">
              <a:lnSpc>
                <a:spcPct val="125000"/>
              </a:lnSpc>
              <a:spcBef>
                <a:spcPts val="0"/>
              </a:spcBef>
              <a:spcAft>
                <a:spcPts val="0"/>
              </a:spcAft>
              <a:buSzPts val="1800"/>
              <a:buNone/>
              <a:defRPr sz="1800"/>
            </a:lvl4pPr>
            <a:lvl5pPr lvl="4" algn="ctr">
              <a:lnSpc>
                <a:spcPct val="125000"/>
              </a:lnSpc>
              <a:spcBef>
                <a:spcPts val="0"/>
              </a:spcBef>
              <a:spcAft>
                <a:spcPts val="0"/>
              </a:spcAft>
              <a:buSzPts val="1800"/>
              <a:buNone/>
              <a:defRPr sz="1800"/>
            </a:lvl5pPr>
            <a:lvl6pPr lvl="5" algn="ctr">
              <a:lnSpc>
                <a:spcPct val="125000"/>
              </a:lnSpc>
              <a:spcBef>
                <a:spcPts val="0"/>
              </a:spcBef>
              <a:spcAft>
                <a:spcPts val="0"/>
              </a:spcAft>
              <a:buSzPts val="1800"/>
              <a:buNone/>
              <a:defRPr sz="1800"/>
            </a:lvl6pPr>
            <a:lvl7pPr lvl="6" algn="ctr">
              <a:lnSpc>
                <a:spcPct val="125000"/>
              </a:lnSpc>
              <a:spcBef>
                <a:spcPts val="0"/>
              </a:spcBef>
              <a:spcAft>
                <a:spcPts val="0"/>
              </a:spcAft>
              <a:buSzPts val="1800"/>
              <a:buNone/>
              <a:defRPr sz="1800"/>
            </a:lvl7pPr>
            <a:lvl8pPr lvl="7" algn="ctr">
              <a:lnSpc>
                <a:spcPct val="125000"/>
              </a:lnSpc>
              <a:spcBef>
                <a:spcPts val="0"/>
              </a:spcBef>
              <a:spcAft>
                <a:spcPts val="0"/>
              </a:spcAft>
              <a:buSzPts val="1800"/>
              <a:buNone/>
              <a:defRPr sz="1800"/>
            </a:lvl8pPr>
            <a:lvl9pPr lvl="8" algn="ctr">
              <a:lnSpc>
                <a:spcPct val="125000"/>
              </a:lnSpc>
              <a:spcBef>
                <a:spcPts val="0"/>
              </a:spcBef>
              <a:spcAft>
                <a:spcPts val="0"/>
              </a:spcAft>
              <a:buSzPts val="1800"/>
              <a:buNone/>
              <a:defRPr sz="1800"/>
            </a:lvl9pPr>
          </a:lstStyle>
          <a:p/>
        </p:txBody>
      </p:sp>
      <p:sp>
        <p:nvSpPr>
          <p:cNvPr id="427" name="Google Shape;427;p70"/>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Quote">
  <p:cSld name="SECTION_HEADER_2_1_2_2_2">
    <p:bg>
      <p:bgPr>
        <a:solidFill>
          <a:schemeClr val="accent3"/>
        </a:solidFill>
      </p:bgPr>
    </p:bg>
    <p:spTree>
      <p:nvGrpSpPr>
        <p:cNvPr id="428" name="Shape 428"/>
        <p:cNvGrpSpPr/>
        <p:nvPr/>
      </p:nvGrpSpPr>
      <p:grpSpPr>
        <a:xfrm>
          <a:off x="0" y="0"/>
          <a:ext cx="0" cy="0"/>
          <a:chOff x="0" y="0"/>
          <a:chExt cx="0" cy="0"/>
        </a:xfrm>
      </p:grpSpPr>
      <p:sp>
        <p:nvSpPr>
          <p:cNvPr id="429" name="Google Shape;429;p71"/>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dk2"/>
              </a:buClr>
              <a:buSzPts val="1800"/>
              <a:buNone/>
              <a:defRPr sz="1800">
                <a:solidFill>
                  <a:schemeClr val="dk2"/>
                </a:solidFill>
              </a:defRPr>
            </a:lvl1pPr>
            <a:lvl2pPr lvl="1" algn="ctr">
              <a:lnSpc>
                <a:spcPct val="125000"/>
              </a:lnSpc>
              <a:spcBef>
                <a:spcPts val="0"/>
              </a:spcBef>
              <a:spcAft>
                <a:spcPts val="0"/>
              </a:spcAft>
              <a:buClr>
                <a:schemeClr val="dk2"/>
              </a:buClr>
              <a:buSzPts val="1800"/>
              <a:buNone/>
              <a:defRPr sz="1800">
                <a:solidFill>
                  <a:schemeClr val="dk2"/>
                </a:solidFill>
              </a:defRPr>
            </a:lvl2pPr>
            <a:lvl3pPr lvl="2" algn="ctr">
              <a:lnSpc>
                <a:spcPct val="125000"/>
              </a:lnSpc>
              <a:spcBef>
                <a:spcPts val="0"/>
              </a:spcBef>
              <a:spcAft>
                <a:spcPts val="0"/>
              </a:spcAft>
              <a:buClr>
                <a:schemeClr val="dk2"/>
              </a:buClr>
              <a:buSzPts val="1800"/>
              <a:buNone/>
              <a:defRPr sz="1800">
                <a:solidFill>
                  <a:schemeClr val="dk2"/>
                </a:solidFill>
              </a:defRPr>
            </a:lvl3pPr>
            <a:lvl4pPr lvl="3" algn="ctr">
              <a:lnSpc>
                <a:spcPct val="125000"/>
              </a:lnSpc>
              <a:spcBef>
                <a:spcPts val="0"/>
              </a:spcBef>
              <a:spcAft>
                <a:spcPts val="0"/>
              </a:spcAft>
              <a:buClr>
                <a:schemeClr val="dk2"/>
              </a:buClr>
              <a:buSzPts val="1800"/>
              <a:buNone/>
              <a:defRPr sz="1800">
                <a:solidFill>
                  <a:schemeClr val="dk2"/>
                </a:solidFill>
              </a:defRPr>
            </a:lvl4pPr>
            <a:lvl5pPr lvl="4" algn="ctr">
              <a:lnSpc>
                <a:spcPct val="125000"/>
              </a:lnSpc>
              <a:spcBef>
                <a:spcPts val="0"/>
              </a:spcBef>
              <a:spcAft>
                <a:spcPts val="0"/>
              </a:spcAft>
              <a:buClr>
                <a:schemeClr val="dk2"/>
              </a:buClr>
              <a:buSzPts val="1800"/>
              <a:buNone/>
              <a:defRPr sz="1800">
                <a:solidFill>
                  <a:schemeClr val="dk2"/>
                </a:solidFill>
              </a:defRPr>
            </a:lvl5pPr>
            <a:lvl6pPr lvl="5" algn="ctr">
              <a:lnSpc>
                <a:spcPct val="125000"/>
              </a:lnSpc>
              <a:spcBef>
                <a:spcPts val="0"/>
              </a:spcBef>
              <a:spcAft>
                <a:spcPts val="0"/>
              </a:spcAft>
              <a:buClr>
                <a:schemeClr val="dk2"/>
              </a:buClr>
              <a:buSzPts val="1800"/>
              <a:buNone/>
              <a:defRPr sz="1800">
                <a:solidFill>
                  <a:schemeClr val="dk2"/>
                </a:solidFill>
              </a:defRPr>
            </a:lvl6pPr>
            <a:lvl7pPr lvl="6" algn="ctr">
              <a:lnSpc>
                <a:spcPct val="125000"/>
              </a:lnSpc>
              <a:spcBef>
                <a:spcPts val="0"/>
              </a:spcBef>
              <a:spcAft>
                <a:spcPts val="0"/>
              </a:spcAft>
              <a:buClr>
                <a:schemeClr val="dk2"/>
              </a:buClr>
              <a:buSzPts val="1800"/>
              <a:buNone/>
              <a:defRPr sz="1800">
                <a:solidFill>
                  <a:schemeClr val="dk2"/>
                </a:solidFill>
              </a:defRPr>
            </a:lvl7pPr>
            <a:lvl8pPr lvl="7" algn="ctr">
              <a:lnSpc>
                <a:spcPct val="125000"/>
              </a:lnSpc>
              <a:spcBef>
                <a:spcPts val="0"/>
              </a:spcBef>
              <a:spcAft>
                <a:spcPts val="0"/>
              </a:spcAft>
              <a:buClr>
                <a:schemeClr val="dk2"/>
              </a:buClr>
              <a:buSzPts val="1800"/>
              <a:buNone/>
              <a:defRPr sz="1800">
                <a:solidFill>
                  <a:schemeClr val="dk2"/>
                </a:solidFill>
              </a:defRPr>
            </a:lvl8pPr>
            <a:lvl9pPr lvl="8" algn="ctr">
              <a:lnSpc>
                <a:spcPct val="125000"/>
              </a:lnSpc>
              <a:spcBef>
                <a:spcPts val="0"/>
              </a:spcBef>
              <a:spcAft>
                <a:spcPts val="0"/>
              </a:spcAft>
              <a:buClr>
                <a:schemeClr val="dk2"/>
              </a:buClr>
              <a:buSzPts val="1800"/>
              <a:buNone/>
              <a:defRPr sz="1800">
                <a:solidFill>
                  <a:schemeClr val="dk2"/>
                </a:solidFill>
              </a:defRPr>
            </a:lvl9pPr>
          </a:lstStyle>
          <a:p/>
        </p:txBody>
      </p:sp>
      <p:sp>
        <p:nvSpPr>
          <p:cNvPr id="430" name="Google Shape;430;p71"/>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p:cSld name="SECTION_HEADER_2_3_2">
    <p:bg>
      <p:bgPr>
        <a:solidFill>
          <a:schemeClr val="accent3"/>
        </a:solidFill>
      </p:bgPr>
    </p:bg>
    <p:spTree>
      <p:nvGrpSpPr>
        <p:cNvPr id="431" name="Shape 431"/>
        <p:cNvGrpSpPr/>
        <p:nvPr/>
      </p:nvGrpSpPr>
      <p:grpSpPr>
        <a:xfrm>
          <a:off x="0" y="0"/>
          <a:ext cx="0" cy="0"/>
          <a:chOff x="0" y="0"/>
          <a:chExt cx="0" cy="0"/>
        </a:xfrm>
      </p:grpSpPr>
      <p:sp>
        <p:nvSpPr>
          <p:cNvPr id="432" name="Google Shape;432;p72"/>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ext">
  <p:cSld name="TITLE_AND_BODY_1_3">
    <p:bg>
      <p:bgPr>
        <a:solidFill>
          <a:schemeClr val="accent3"/>
        </a:solidFill>
      </p:bgPr>
    </p:bg>
    <p:spTree>
      <p:nvGrpSpPr>
        <p:cNvPr id="433" name="Shape 433"/>
        <p:cNvGrpSpPr/>
        <p:nvPr/>
      </p:nvGrpSpPr>
      <p:grpSpPr>
        <a:xfrm>
          <a:off x="0" y="0"/>
          <a:ext cx="0" cy="0"/>
          <a:chOff x="0" y="0"/>
          <a:chExt cx="0" cy="0"/>
        </a:xfrm>
      </p:grpSpPr>
      <p:sp>
        <p:nvSpPr>
          <p:cNvPr id="434" name="Google Shape;434;p73"/>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35" name="Google Shape;435;p73"/>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36" name="Google Shape;436;p73"/>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ext (Two-Thirds)">
  <p:cSld name="TITLE_AND_BODY_1_1_3">
    <p:bg>
      <p:bgPr>
        <a:solidFill>
          <a:schemeClr val="accent3"/>
        </a:solidFill>
      </p:bgPr>
    </p:bg>
    <p:spTree>
      <p:nvGrpSpPr>
        <p:cNvPr id="437" name="Shape 437"/>
        <p:cNvGrpSpPr/>
        <p:nvPr/>
      </p:nvGrpSpPr>
      <p:grpSpPr>
        <a:xfrm>
          <a:off x="0" y="0"/>
          <a:ext cx="0" cy="0"/>
          <a:chOff x="0" y="0"/>
          <a:chExt cx="0" cy="0"/>
        </a:xfrm>
      </p:grpSpPr>
      <p:sp>
        <p:nvSpPr>
          <p:cNvPr id="438" name="Google Shape;438;p74"/>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39" name="Google Shape;439;p74"/>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40" name="Google Shape;440;p74"/>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ext (Half)">
  <p:cSld name="TITLE_AND_BODY_2_5">
    <p:bg>
      <p:bgPr>
        <a:solidFill>
          <a:schemeClr val="accent3"/>
        </a:solidFill>
      </p:bgPr>
    </p:bg>
    <p:spTree>
      <p:nvGrpSpPr>
        <p:cNvPr id="441" name="Shape 441"/>
        <p:cNvGrpSpPr/>
        <p:nvPr/>
      </p:nvGrpSpPr>
      <p:grpSpPr>
        <a:xfrm>
          <a:off x="0" y="0"/>
          <a:ext cx="0" cy="0"/>
          <a:chOff x="0" y="0"/>
          <a:chExt cx="0" cy="0"/>
        </a:xfrm>
      </p:grpSpPr>
      <p:sp>
        <p:nvSpPr>
          <p:cNvPr id="442" name="Google Shape;442;p75"/>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43" name="Google Shape;443;p75"/>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44" name="Google Shape;444;p75"/>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Schedule">
  <p:cSld name="SECTION_HEADER_2_2_1">
    <p:spTree>
      <p:nvGrpSpPr>
        <p:cNvPr id="42" name="Shape 42"/>
        <p:cNvGrpSpPr/>
        <p:nvPr/>
      </p:nvGrpSpPr>
      <p:grpSpPr>
        <a:xfrm>
          <a:off x="0" y="0"/>
          <a:ext cx="0" cy="0"/>
          <a:chOff x="0" y="0"/>
          <a:chExt cx="0" cy="0"/>
        </a:xfrm>
      </p:grpSpPr>
      <p:sp>
        <p:nvSpPr>
          <p:cNvPr id="43" name="Google Shape;43;p22"/>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ctr">
              <a:lnSpc>
                <a:spcPct val="100000"/>
              </a:lnSpc>
              <a:spcBef>
                <a:spcPts val="0"/>
              </a:spcBef>
              <a:spcAft>
                <a:spcPts val="0"/>
              </a:spcAft>
              <a:buClr>
                <a:schemeClr val="lt2"/>
              </a:buClr>
              <a:buSzPts val="2800"/>
              <a:buNone/>
              <a:defRPr>
                <a:solidFill>
                  <a:schemeClr val="lt2"/>
                </a:solidFill>
              </a:defRPr>
            </a:lvl2pPr>
            <a:lvl3pPr lvl="2" algn="ctr">
              <a:lnSpc>
                <a:spcPct val="100000"/>
              </a:lnSpc>
              <a:spcBef>
                <a:spcPts val="0"/>
              </a:spcBef>
              <a:spcAft>
                <a:spcPts val="0"/>
              </a:spcAft>
              <a:buClr>
                <a:schemeClr val="lt2"/>
              </a:buClr>
              <a:buSzPts val="2800"/>
              <a:buNone/>
              <a:defRPr>
                <a:solidFill>
                  <a:schemeClr val="lt2"/>
                </a:solidFill>
              </a:defRPr>
            </a:lvl3pPr>
            <a:lvl4pPr lvl="3" algn="ctr">
              <a:lnSpc>
                <a:spcPct val="100000"/>
              </a:lnSpc>
              <a:spcBef>
                <a:spcPts val="0"/>
              </a:spcBef>
              <a:spcAft>
                <a:spcPts val="0"/>
              </a:spcAft>
              <a:buClr>
                <a:schemeClr val="lt2"/>
              </a:buClr>
              <a:buSzPts val="2800"/>
              <a:buNone/>
              <a:defRPr>
                <a:solidFill>
                  <a:schemeClr val="lt2"/>
                </a:solidFill>
              </a:defRPr>
            </a:lvl4pPr>
            <a:lvl5pPr lvl="4" algn="ctr">
              <a:lnSpc>
                <a:spcPct val="100000"/>
              </a:lnSpc>
              <a:spcBef>
                <a:spcPts val="0"/>
              </a:spcBef>
              <a:spcAft>
                <a:spcPts val="0"/>
              </a:spcAft>
              <a:buClr>
                <a:schemeClr val="lt2"/>
              </a:buClr>
              <a:buSzPts val="2800"/>
              <a:buNone/>
              <a:defRPr>
                <a:solidFill>
                  <a:schemeClr val="lt2"/>
                </a:solidFill>
              </a:defRPr>
            </a:lvl5pPr>
            <a:lvl6pPr lvl="5" algn="ctr">
              <a:lnSpc>
                <a:spcPct val="100000"/>
              </a:lnSpc>
              <a:spcBef>
                <a:spcPts val="0"/>
              </a:spcBef>
              <a:spcAft>
                <a:spcPts val="0"/>
              </a:spcAft>
              <a:buClr>
                <a:schemeClr val="lt2"/>
              </a:buClr>
              <a:buSzPts val="2800"/>
              <a:buNone/>
              <a:defRPr>
                <a:solidFill>
                  <a:schemeClr val="lt2"/>
                </a:solidFill>
              </a:defRPr>
            </a:lvl6pPr>
            <a:lvl7pPr lvl="6" algn="ctr">
              <a:lnSpc>
                <a:spcPct val="100000"/>
              </a:lnSpc>
              <a:spcBef>
                <a:spcPts val="0"/>
              </a:spcBef>
              <a:spcAft>
                <a:spcPts val="0"/>
              </a:spcAft>
              <a:buClr>
                <a:schemeClr val="lt2"/>
              </a:buClr>
              <a:buSzPts val="2800"/>
              <a:buNone/>
              <a:defRPr>
                <a:solidFill>
                  <a:schemeClr val="lt2"/>
                </a:solidFill>
              </a:defRPr>
            </a:lvl7pPr>
            <a:lvl8pPr lvl="7" algn="ctr">
              <a:lnSpc>
                <a:spcPct val="100000"/>
              </a:lnSpc>
              <a:spcBef>
                <a:spcPts val="0"/>
              </a:spcBef>
              <a:spcAft>
                <a:spcPts val="0"/>
              </a:spcAft>
              <a:buClr>
                <a:schemeClr val="lt2"/>
              </a:buClr>
              <a:buSzPts val="2800"/>
              <a:buNone/>
              <a:defRPr>
                <a:solidFill>
                  <a:schemeClr val="lt2"/>
                </a:solidFill>
              </a:defRPr>
            </a:lvl8pPr>
            <a:lvl9pPr lvl="8" algn="ctr">
              <a:lnSpc>
                <a:spcPct val="100000"/>
              </a:lnSpc>
              <a:spcBef>
                <a:spcPts val="0"/>
              </a:spcBef>
              <a:spcAft>
                <a:spcPts val="0"/>
              </a:spcAft>
              <a:buClr>
                <a:schemeClr val="lt2"/>
              </a:buClr>
              <a:buSzPts val="2800"/>
              <a:buNone/>
              <a:defRPr>
                <a:solidFill>
                  <a:schemeClr val="lt2"/>
                </a:solidFill>
              </a:defRPr>
            </a:lvl9pPr>
          </a:lstStyle>
          <a:p/>
        </p:txBody>
      </p:sp>
      <p:sp>
        <p:nvSpPr>
          <p:cNvPr id="44" name="Google Shape;44;p22"/>
          <p:cNvSpPr txBox="1"/>
          <p:nvPr>
            <p:ph idx="1" type="subTitle"/>
          </p:nvPr>
        </p:nvSpPr>
        <p:spPr>
          <a:xfrm>
            <a:off x="4222225" y="1554477"/>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5" name="Google Shape;45;p22"/>
          <p:cNvSpPr txBox="1"/>
          <p:nvPr>
            <p:ph idx="2" type="subTitle"/>
          </p:nvPr>
        </p:nvSpPr>
        <p:spPr>
          <a:xfrm>
            <a:off x="6686538" y="1554477"/>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6" name="Google Shape;46;p22"/>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7" name="Google Shape;47;p22"/>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 name="Google Shape;48;p22"/>
          <p:cNvSpPr txBox="1"/>
          <p:nvPr>
            <p:ph idx="5" type="subTitle"/>
          </p:nvPr>
        </p:nvSpPr>
        <p:spPr>
          <a:xfrm>
            <a:off x="4222225" y="2423161"/>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9" name="Google Shape;49;p22"/>
          <p:cNvSpPr txBox="1"/>
          <p:nvPr>
            <p:ph idx="6" type="subTitle"/>
          </p:nvPr>
        </p:nvSpPr>
        <p:spPr>
          <a:xfrm>
            <a:off x="6686538" y="2423161"/>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50" name="Google Shape;50;p22"/>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51" name="Google Shape;51;p22"/>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52" name="Google Shape;52;p22"/>
          <p:cNvSpPr txBox="1"/>
          <p:nvPr>
            <p:ph idx="9" type="subTitle"/>
          </p:nvPr>
        </p:nvSpPr>
        <p:spPr>
          <a:xfrm>
            <a:off x="4222225" y="3291838"/>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53" name="Google Shape;53;p22"/>
          <p:cNvSpPr txBox="1"/>
          <p:nvPr>
            <p:ph idx="13" type="subTitle"/>
          </p:nvPr>
        </p:nvSpPr>
        <p:spPr>
          <a:xfrm>
            <a:off x="6686538" y="3291838"/>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54" name="Google Shape;54;p22"/>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55" name="Google Shape;55;p22"/>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56" name="Google Shape;56;p22"/>
          <p:cNvSpPr txBox="1"/>
          <p:nvPr>
            <p:ph idx="16" type="subTitle"/>
          </p:nvPr>
        </p:nvSpPr>
        <p:spPr>
          <a:xfrm>
            <a:off x="4222225" y="4160523"/>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57" name="Google Shape;57;p22"/>
          <p:cNvSpPr txBox="1"/>
          <p:nvPr>
            <p:ph idx="17" type="subTitle"/>
          </p:nvPr>
        </p:nvSpPr>
        <p:spPr>
          <a:xfrm>
            <a:off x="6686538" y="4160523"/>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58" name="Google Shape;58;p22"/>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59" name="Google Shape;59;p22"/>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0" name="Google Shape;60;p22"/>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1" name="Google Shape;61;p22"/>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2" name="Google Shape;62;p22"/>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3" name="Google Shape;63;p22"/>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4" name="Google Shape;64;p22"/>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5" name="Google Shape;65;p22"/>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6" name="Google Shape;66;p22"/>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
        <p:nvSpPr>
          <p:cNvPr id="67" name="Google Shape;67;p22"/>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dk1"/>
                </a:solidFill>
              </a:defRPr>
            </a:lvl1pPr>
            <a:lvl2pPr lvl="1" algn="l">
              <a:lnSpc>
                <a:spcPct val="125000"/>
              </a:lnSpc>
              <a:spcBef>
                <a:spcPts val="0"/>
              </a:spcBef>
              <a:spcAft>
                <a:spcPts val="0"/>
              </a:spcAft>
              <a:buSzPts val="900"/>
              <a:buNone/>
              <a:defRPr b="0">
                <a:solidFill>
                  <a:schemeClr val="dk1"/>
                </a:solidFill>
              </a:defRPr>
            </a:lvl2pPr>
            <a:lvl3pPr lvl="2" algn="l">
              <a:lnSpc>
                <a:spcPct val="125000"/>
              </a:lnSpc>
              <a:spcBef>
                <a:spcPts val="0"/>
              </a:spcBef>
              <a:spcAft>
                <a:spcPts val="0"/>
              </a:spcAft>
              <a:buSzPts val="900"/>
              <a:buNone/>
              <a:defRPr b="0">
                <a:solidFill>
                  <a:schemeClr val="dk1"/>
                </a:solidFill>
              </a:defRPr>
            </a:lvl3pPr>
            <a:lvl4pPr lvl="3" algn="l">
              <a:lnSpc>
                <a:spcPct val="125000"/>
              </a:lnSpc>
              <a:spcBef>
                <a:spcPts val="0"/>
              </a:spcBef>
              <a:spcAft>
                <a:spcPts val="0"/>
              </a:spcAft>
              <a:buSzPts val="900"/>
              <a:buNone/>
              <a:defRPr b="0">
                <a:solidFill>
                  <a:schemeClr val="dk1"/>
                </a:solidFill>
              </a:defRPr>
            </a:lvl4pPr>
            <a:lvl5pPr lvl="4" algn="l">
              <a:lnSpc>
                <a:spcPct val="125000"/>
              </a:lnSpc>
              <a:spcBef>
                <a:spcPts val="0"/>
              </a:spcBef>
              <a:spcAft>
                <a:spcPts val="0"/>
              </a:spcAft>
              <a:buSzPts val="900"/>
              <a:buNone/>
              <a:defRPr b="0">
                <a:solidFill>
                  <a:schemeClr val="dk1"/>
                </a:solidFill>
              </a:defRPr>
            </a:lvl5pPr>
            <a:lvl6pPr lvl="5" algn="l">
              <a:lnSpc>
                <a:spcPct val="125000"/>
              </a:lnSpc>
              <a:spcBef>
                <a:spcPts val="0"/>
              </a:spcBef>
              <a:spcAft>
                <a:spcPts val="0"/>
              </a:spcAft>
              <a:buSzPts val="900"/>
              <a:buNone/>
              <a:defRPr b="0">
                <a:solidFill>
                  <a:schemeClr val="dk1"/>
                </a:solidFill>
              </a:defRPr>
            </a:lvl6pPr>
            <a:lvl7pPr lvl="6" algn="l">
              <a:lnSpc>
                <a:spcPct val="125000"/>
              </a:lnSpc>
              <a:spcBef>
                <a:spcPts val="0"/>
              </a:spcBef>
              <a:spcAft>
                <a:spcPts val="0"/>
              </a:spcAft>
              <a:buSzPts val="900"/>
              <a:buNone/>
              <a:defRPr b="0">
                <a:solidFill>
                  <a:schemeClr val="dk1"/>
                </a:solidFill>
              </a:defRPr>
            </a:lvl7pPr>
            <a:lvl8pPr lvl="7" algn="l">
              <a:lnSpc>
                <a:spcPct val="125000"/>
              </a:lnSpc>
              <a:spcBef>
                <a:spcPts val="0"/>
              </a:spcBef>
              <a:spcAft>
                <a:spcPts val="0"/>
              </a:spcAft>
              <a:buSzPts val="900"/>
              <a:buNone/>
              <a:defRPr b="0">
                <a:solidFill>
                  <a:schemeClr val="dk1"/>
                </a:solidFill>
              </a:defRPr>
            </a:lvl8pPr>
            <a:lvl9pPr lvl="8" algn="l">
              <a:lnSpc>
                <a:spcPct val="125000"/>
              </a:lnSpc>
              <a:spcBef>
                <a:spcPts val="0"/>
              </a:spcBef>
              <a:spcAft>
                <a:spcPts val="0"/>
              </a:spcAft>
              <a:buSzPts val="900"/>
              <a:buNone/>
              <a:defRPr b="0">
                <a:solidFill>
                  <a:schemeClr val="dk1"/>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ext (Third)">
  <p:cSld name="TITLE_AND_BODY_2_1_3">
    <p:bg>
      <p:bgPr>
        <a:solidFill>
          <a:schemeClr val="accent3"/>
        </a:solidFill>
      </p:bgPr>
    </p:bg>
    <p:spTree>
      <p:nvGrpSpPr>
        <p:cNvPr id="445" name="Shape 445"/>
        <p:cNvGrpSpPr/>
        <p:nvPr/>
      </p:nvGrpSpPr>
      <p:grpSpPr>
        <a:xfrm>
          <a:off x="0" y="0"/>
          <a:ext cx="0" cy="0"/>
          <a:chOff x="0" y="0"/>
          <a:chExt cx="0" cy="0"/>
        </a:xfrm>
      </p:grpSpPr>
      <p:sp>
        <p:nvSpPr>
          <p:cNvPr id="446" name="Google Shape;446;p76"/>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47" name="Google Shape;447;p76"/>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48" name="Google Shape;448;p76"/>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olumns (Two)">
  <p:cSld name="TITLE_AND_BODY_2_2_3">
    <p:bg>
      <p:bgPr>
        <a:solidFill>
          <a:schemeClr val="accent3"/>
        </a:solidFill>
      </p:bgPr>
    </p:bg>
    <p:spTree>
      <p:nvGrpSpPr>
        <p:cNvPr id="449" name="Shape 449"/>
        <p:cNvGrpSpPr/>
        <p:nvPr/>
      </p:nvGrpSpPr>
      <p:grpSpPr>
        <a:xfrm>
          <a:off x="0" y="0"/>
          <a:ext cx="0" cy="0"/>
          <a:chOff x="0" y="0"/>
          <a:chExt cx="0" cy="0"/>
        </a:xfrm>
      </p:grpSpPr>
      <p:sp>
        <p:nvSpPr>
          <p:cNvPr id="450" name="Google Shape;450;p77"/>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51" name="Google Shape;451;p77"/>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52" name="Google Shape;452;p77"/>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53" name="Google Shape;453;p77"/>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p:txBody>
      </p:sp>
      <p:sp>
        <p:nvSpPr>
          <p:cNvPr id="454" name="Google Shape;454;p77"/>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olumns (Three)">
  <p:cSld name="TITLE_AND_BODY_2_2_1_4">
    <p:bg>
      <p:bgPr>
        <a:solidFill>
          <a:schemeClr val="accent3"/>
        </a:solidFill>
      </p:bgPr>
    </p:bg>
    <p:spTree>
      <p:nvGrpSpPr>
        <p:cNvPr id="455" name="Shape 455"/>
        <p:cNvGrpSpPr/>
        <p:nvPr/>
      </p:nvGrpSpPr>
      <p:grpSpPr>
        <a:xfrm>
          <a:off x="0" y="0"/>
          <a:ext cx="0" cy="0"/>
          <a:chOff x="0" y="0"/>
          <a:chExt cx="0" cy="0"/>
        </a:xfrm>
      </p:grpSpPr>
      <p:sp>
        <p:nvSpPr>
          <p:cNvPr id="456" name="Google Shape;456;p78"/>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57" name="Google Shape;457;p78"/>
          <p:cNvSpPr txBox="1"/>
          <p:nvPr>
            <p:ph idx="1" type="body"/>
          </p:nvPr>
        </p:nvSpPr>
        <p:spPr>
          <a:xfrm>
            <a:off x="701788"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58" name="Google Shape;458;p78"/>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59" name="Google Shape;459;p78"/>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60" name="Google Shape;460;p78"/>
          <p:cNvSpPr txBox="1"/>
          <p:nvPr>
            <p:ph idx="4" type="body"/>
          </p:nvPr>
        </p:nvSpPr>
        <p:spPr>
          <a:xfrm>
            <a:off x="3518150"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61" name="Google Shape;461;p78"/>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62" name="Google Shape;462;p78"/>
          <p:cNvSpPr txBox="1"/>
          <p:nvPr>
            <p:ph idx="6" type="body"/>
          </p:nvPr>
        </p:nvSpPr>
        <p:spPr>
          <a:xfrm>
            <a:off x="6334513" y="2577087"/>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olumns (Four)">
  <p:cSld name="TITLE_AND_BODY_2_2_1_1_2">
    <p:bg>
      <p:bgPr>
        <a:solidFill>
          <a:schemeClr val="accent3"/>
        </a:solidFill>
      </p:bgPr>
    </p:bg>
    <p:spTree>
      <p:nvGrpSpPr>
        <p:cNvPr id="463" name="Shape 463"/>
        <p:cNvGrpSpPr/>
        <p:nvPr/>
      </p:nvGrpSpPr>
      <p:grpSpPr>
        <a:xfrm>
          <a:off x="0" y="0"/>
          <a:ext cx="0" cy="0"/>
          <a:chOff x="0" y="0"/>
          <a:chExt cx="0" cy="0"/>
        </a:xfrm>
      </p:grpSpPr>
      <p:sp>
        <p:nvSpPr>
          <p:cNvPr id="464" name="Google Shape;464;p79"/>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65" name="Google Shape;465;p79"/>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66" name="Google Shape;466;p79"/>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67" name="Google Shape;467;p79"/>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68" name="Google Shape;468;p79"/>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69" name="Google Shape;469;p79"/>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70" name="Google Shape;470;p79"/>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71" name="Google Shape;471;p79"/>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72" name="Google Shape;472;p79"/>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Points (Two)">
  <p:cSld name="TITLE_AND_BODY_2_2_1_2_2_2">
    <p:bg>
      <p:bgPr>
        <a:solidFill>
          <a:schemeClr val="accent3"/>
        </a:solidFill>
      </p:bgPr>
    </p:bg>
    <p:spTree>
      <p:nvGrpSpPr>
        <p:cNvPr id="473" name="Shape 473"/>
        <p:cNvGrpSpPr/>
        <p:nvPr/>
      </p:nvGrpSpPr>
      <p:grpSpPr>
        <a:xfrm>
          <a:off x="0" y="0"/>
          <a:ext cx="0" cy="0"/>
          <a:chOff x="0" y="0"/>
          <a:chExt cx="0" cy="0"/>
        </a:xfrm>
      </p:grpSpPr>
      <p:sp>
        <p:nvSpPr>
          <p:cNvPr id="474" name="Google Shape;474;p80"/>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75" name="Google Shape;475;p80"/>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76" name="Google Shape;476;p80"/>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77" name="Google Shape;477;p80"/>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800"/>
              <a:buNone/>
              <a:defRPr sz="1800">
                <a:solidFill>
                  <a:schemeClr val="dk2"/>
                </a:solidFill>
              </a:defRPr>
            </a:lvl1pPr>
            <a:lvl2pPr lvl="1" algn="l">
              <a:lnSpc>
                <a:spcPct val="115000"/>
              </a:lnSpc>
              <a:spcBef>
                <a:spcPts val="0"/>
              </a:spcBef>
              <a:spcAft>
                <a:spcPts val="0"/>
              </a:spcAft>
              <a:buClr>
                <a:schemeClr val="dk2"/>
              </a:buClr>
              <a:buSzPts val="1800"/>
              <a:buNone/>
              <a:defRPr sz="1800">
                <a:solidFill>
                  <a:schemeClr val="dk2"/>
                </a:solidFill>
              </a:defRPr>
            </a:lvl2pPr>
            <a:lvl3pPr lvl="2" algn="l">
              <a:lnSpc>
                <a:spcPct val="115000"/>
              </a:lnSpc>
              <a:spcBef>
                <a:spcPts val="0"/>
              </a:spcBef>
              <a:spcAft>
                <a:spcPts val="0"/>
              </a:spcAft>
              <a:buClr>
                <a:schemeClr val="dk2"/>
              </a:buClr>
              <a:buSzPts val="1800"/>
              <a:buNone/>
              <a:defRPr sz="1800">
                <a:solidFill>
                  <a:schemeClr val="dk2"/>
                </a:solidFill>
              </a:defRPr>
            </a:lvl3pPr>
            <a:lvl4pPr lvl="3" algn="l">
              <a:lnSpc>
                <a:spcPct val="115000"/>
              </a:lnSpc>
              <a:spcBef>
                <a:spcPts val="0"/>
              </a:spcBef>
              <a:spcAft>
                <a:spcPts val="0"/>
              </a:spcAft>
              <a:buClr>
                <a:schemeClr val="dk2"/>
              </a:buClr>
              <a:buSzPts val="1800"/>
              <a:buNone/>
              <a:defRPr sz="1800">
                <a:solidFill>
                  <a:schemeClr val="dk2"/>
                </a:solidFill>
              </a:defRPr>
            </a:lvl4pPr>
            <a:lvl5pPr lvl="4" algn="l">
              <a:lnSpc>
                <a:spcPct val="115000"/>
              </a:lnSpc>
              <a:spcBef>
                <a:spcPts val="0"/>
              </a:spcBef>
              <a:spcAft>
                <a:spcPts val="0"/>
              </a:spcAft>
              <a:buClr>
                <a:schemeClr val="dk2"/>
              </a:buClr>
              <a:buSzPts val="1800"/>
              <a:buNone/>
              <a:defRPr sz="1800">
                <a:solidFill>
                  <a:schemeClr val="dk2"/>
                </a:solidFill>
              </a:defRPr>
            </a:lvl5pPr>
            <a:lvl6pPr lvl="5" algn="l">
              <a:lnSpc>
                <a:spcPct val="115000"/>
              </a:lnSpc>
              <a:spcBef>
                <a:spcPts val="0"/>
              </a:spcBef>
              <a:spcAft>
                <a:spcPts val="0"/>
              </a:spcAft>
              <a:buClr>
                <a:schemeClr val="dk2"/>
              </a:buClr>
              <a:buSzPts val="1800"/>
              <a:buNone/>
              <a:defRPr sz="1800">
                <a:solidFill>
                  <a:schemeClr val="dk2"/>
                </a:solidFill>
              </a:defRPr>
            </a:lvl6pPr>
            <a:lvl7pPr lvl="6" algn="l">
              <a:lnSpc>
                <a:spcPct val="115000"/>
              </a:lnSpc>
              <a:spcBef>
                <a:spcPts val="0"/>
              </a:spcBef>
              <a:spcAft>
                <a:spcPts val="0"/>
              </a:spcAft>
              <a:buClr>
                <a:schemeClr val="dk2"/>
              </a:buClr>
              <a:buSzPts val="1800"/>
              <a:buNone/>
              <a:defRPr sz="1800">
                <a:solidFill>
                  <a:schemeClr val="dk2"/>
                </a:solidFill>
              </a:defRPr>
            </a:lvl7pPr>
            <a:lvl8pPr lvl="7" algn="l">
              <a:lnSpc>
                <a:spcPct val="115000"/>
              </a:lnSpc>
              <a:spcBef>
                <a:spcPts val="0"/>
              </a:spcBef>
              <a:spcAft>
                <a:spcPts val="0"/>
              </a:spcAft>
              <a:buClr>
                <a:schemeClr val="dk2"/>
              </a:buClr>
              <a:buSzPts val="1800"/>
              <a:buNone/>
              <a:defRPr sz="1800">
                <a:solidFill>
                  <a:schemeClr val="dk2"/>
                </a:solidFill>
              </a:defRPr>
            </a:lvl8pPr>
            <a:lvl9pPr lvl="8" algn="l">
              <a:lnSpc>
                <a:spcPct val="115000"/>
              </a:lnSpc>
              <a:spcBef>
                <a:spcPts val="0"/>
              </a:spcBef>
              <a:spcAft>
                <a:spcPts val="0"/>
              </a:spcAft>
              <a:buClr>
                <a:schemeClr val="dk2"/>
              </a:buClr>
              <a:buSzPts val="1800"/>
              <a:buNone/>
              <a:defRPr sz="1800">
                <a:solidFill>
                  <a:schemeClr val="dk2"/>
                </a:solidFill>
              </a:defRPr>
            </a:lvl9pPr>
          </a:lstStyle>
          <a:p/>
        </p:txBody>
      </p:sp>
      <p:sp>
        <p:nvSpPr>
          <p:cNvPr id="478" name="Google Shape;478;p80"/>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Points (Three)">
  <p:cSld name="TITLE_AND_BODY_2_2_1_2_4">
    <p:bg>
      <p:bgPr>
        <a:solidFill>
          <a:schemeClr val="accent3"/>
        </a:solidFill>
      </p:bgPr>
    </p:bg>
    <p:spTree>
      <p:nvGrpSpPr>
        <p:cNvPr id="479" name="Shape 479"/>
        <p:cNvGrpSpPr/>
        <p:nvPr/>
      </p:nvGrpSpPr>
      <p:grpSpPr>
        <a:xfrm>
          <a:off x="0" y="0"/>
          <a:ext cx="0" cy="0"/>
          <a:chOff x="0" y="0"/>
          <a:chExt cx="0" cy="0"/>
        </a:xfrm>
      </p:grpSpPr>
      <p:sp>
        <p:nvSpPr>
          <p:cNvPr id="480" name="Google Shape;480;p81"/>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81" name="Google Shape;481;p81"/>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82" name="Google Shape;482;p81"/>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83" name="Google Shape;483;p81"/>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84" name="Google Shape;484;p81"/>
          <p:cNvSpPr txBox="1"/>
          <p:nvPr>
            <p:ph idx="4" type="body"/>
          </p:nvPr>
        </p:nvSpPr>
        <p:spPr>
          <a:xfrm>
            <a:off x="3339825" y="3635899"/>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85" name="Google Shape;485;p81"/>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86" name="Google Shape;486;p81"/>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Points (Four)">
  <p:cSld name="TITLE_AND_BODY_2_2_1_2_1_3">
    <p:bg>
      <p:bgPr>
        <a:solidFill>
          <a:schemeClr val="accent3"/>
        </a:solidFill>
      </p:bgPr>
    </p:bg>
    <p:spTree>
      <p:nvGrpSpPr>
        <p:cNvPr id="487" name="Shape 487"/>
        <p:cNvGrpSpPr/>
        <p:nvPr/>
      </p:nvGrpSpPr>
      <p:grpSpPr>
        <a:xfrm>
          <a:off x="0" y="0"/>
          <a:ext cx="0" cy="0"/>
          <a:chOff x="0" y="0"/>
          <a:chExt cx="0" cy="0"/>
        </a:xfrm>
      </p:grpSpPr>
      <p:sp>
        <p:nvSpPr>
          <p:cNvPr id="488" name="Google Shape;488;p82"/>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89" name="Google Shape;489;p82"/>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90" name="Google Shape;490;p82"/>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91" name="Google Shape;491;p82"/>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92" name="Google Shape;492;p82"/>
          <p:cNvSpPr txBox="1"/>
          <p:nvPr>
            <p:ph idx="4" type="body"/>
          </p:nvPr>
        </p:nvSpPr>
        <p:spPr>
          <a:xfrm>
            <a:off x="2635738" y="3634734"/>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93" name="Google Shape;493;p82"/>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94" name="Google Shape;494;p82"/>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495" name="Google Shape;495;p82"/>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2"/>
              </a:buClr>
              <a:buSzPts val="1400"/>
              <a:buNone/>
              <a:defRPr sz="1400">
                <a:solidFill>
                  <a:schemeClr val="dk2"/>
                </a:solidFill>
              </a:defRPr>
            </a:lvl1pPr>
            <a:lvl2pPr lvl="1" algn="l">
              <a:lnSpc>
                <a:spcPct val="115000"/>
              </a:lnSpc>
              <a:spcBef>
                <a:spcPts val="0"/>
              </a:spcBef>
              <a:spcAft>
                <a:spcPts val="0"/>
              </a:spcAft>
              <a:buClr>
                <a:schemeClr val="dk2"/>
              </a:buClr>
              <a:buSzPts val="1400"/>
              <a:buNone/>
              <a:defRPr sz="1400">
                <a:solidFill>
                  <a:schemeClr val="dk2"/>
                </a:solidFill>
              </a:defRPr>
            </a:lvl2pPr>
            <a:lvl3pPr lvl="2" algn="l">
              <a:lnSpc>
                <a:spcPct val="115000"/>
              </a:lnSpc>
              <a:spcBef>
                <a:spcPts val="0"/>
              </a:spcBef>
              <a:spcAft>
                <a:spcPts val="0"/>
              </a:spcAft>
              <a:buClr>
                <a:schemeClr val="dk2"/>
              </a:buClr>
              <a:buSzPts val="1400"/>
              <a:buNone/>
              <a:defRPr sz="1400">
                <a:solidFill>
                  <a:schemeClr val="dk2"/>
                </a:solidFill>
              </a:defRPr>
            </a:lvl3pPr>
            <a:lvl4pPr lvl="3" algn="l">
              <a:lnSpc>
                <a:spcPct val="115000"/>
              </a:lnSpc>
              <a:spcBef>
                <a:spcPts val="0"/>
              </a:spcBef>
              <a:spcAft>
                <a:spcPts val="0"/>
              </a:spcAft>
              <a:buClr>
                <a:schemeClr val="dk2"/>
              </a:buClr>
              <a:buSzPts val="1400"/>
              <a:buNone/>
              <a:defRPr sz="1400">
                <a:solidFill>
                  <a:schemeClr val="dk2"/>
                </a:solidFill>
              </a:defRPr>
            </a:lvl4pPr>
            <a:lvl5pPr lvl="4" algn="l">
              <a:lnSpc>
                <a:spcPct val="115000"/>
              </a:lnSpc>
              <a:spcBef>
                <a:spcPts val="0"/>
              </a:spcBef>
              <a:spcAft>
                <a:spcPts val="0"/>
              </a:spcAft>
              <a:buClr>
                <a:schemeClr val="dk2"/>
              </a:buClr>
              <a:buSzPts val="1400"/>
              <a:buNone/>
              <a:defRPr sz="1400">
                <a:solidFill>
                  <a:schemeClr val="dk2"/>
                </a:solidFill>
              </a:defRPr>
            </a:lvl5pPr>
            <a:lvl6pPr lvl="5" algn="l">
              <a:lnSpc>
                <a:spcPct val="115000"/>
              </a:lnSpc>
              <a:spcBef>
                <a:spcPts val="0"/>
              </a:spcBef>
              <a:spcAft>
                <a:spcPts val="0"/>
              </a:spcAft>
              <a:buClr>
                <a:schemeClr val="dk2"/>
              </a:buClr>
              <a:buSzPts val="1400"/>
              <a:buNone/>
              <a:defRPr sz="1400">
                <a:solidFill>
                  <a:schemeClr val="dk2"/>
                </a:solidFill>
              </a:defRPr>
            </a:lvl6pPr>
            <a:lvl7pPr lvl="6" algn="l">
              <a:lnSpc>
                <a:spcPct val="115000"/>
              </a:lnSpc>
              <a:spcBef>
                <a:spcPts val="0"/>
              </a:spcBef>
              <a:spcAft>
                <a:spcPts val="0"/>
              </a:spcAft>
              <a:buClr>
                <a:schemeClr val="dk2"/>
              </a:buClr>
              <a:buSzPts val="1400"/>
              <a:buNone/>
              <a:defRPr sz="1400">
                <a:solidFill>
                  <a:schemeClr val="dk2"/>
                </a:solidFill>
              </a:defRPr>
            </a:lvl7pPr>
            <a:lvl8pPr lvl="7" algn="l">
              <a:lnSpc>
                <a:spcPct val="115000"/>
              </a:lnSpc>
              <a:spcBef>
                <a:spcPts val="0"/>
              </a:spcBef>
              <a:spcAft>
                <a:spcPts val="0"/>
              </a:spcAft>
              <a:buClr>
                <a:schemeClr val="dk2"/>
              </a:buClr>
              <a:buSzPts val="1400"/>
              <a:buNone/>
              <a:defRPr sz="1400">
                <a:solidFill>
                  <a:schemeClr val="dk2"/>
                </a:solidFill>
              </a:defRPr>
            </a:lvl8pPr>
            <a:lvl9pPr lvl="8" algn="l">
              <a:lnSpc>
                <a:spcPct val="115000"/>
              </a:lnSpc>
              <a:spcBef>
                <a:spcPts val="0"/>
              </a:spcBef>
              <a:spcAft>
                <a:spcPts val="0"/>
              </a:spcAft>
              <a:buClr>
                <a:schemeClr val="dk2"/>
              </a:buClr>
              <a:buSzPts val="1400"/>
              <a:buNone/>
              <a:defRPr sz="1400">
                <a:solidFill>
                  <a:schemeClr val="dk2"/>
                </a:solidFill>
              </a:defRPr>
            </a:lvl9pPr>
          </a:lstStyle>
          <a:p/>
        </p:txBody>
      </p:sp>
      <p:sp>
        <p:nvSpPr>
          <p:cNvPr id="496" name="Google Shape;496;p82"/>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ig Stat">
  <p:cSld name="TITLE_1_4">
    <p:bg>
      <p:bgPr>
        <a:solidFill>
          <a:schemeClr val="accent3"/>
        </a:solidFill>
      </p:bgPr>
    </p:bg>
    <p:spTree>
      <p:nvGrpSpPr>
        <p:cNvPr id="497" name="Shape 497"/>
        <p:cNvGrpSpPr/>
        <p:nvPr/>
      </p:nvGrpSpPr>
      <p:grpSpPr>
        <a:xfrm>
          <a:off x="0" y="0"/>
          <a:ext cx="0" cy="0"/>
          <a:chOff x="0" y="0"/>
          <a:chExt cx="0" cy="0"/>
        </a:xfrm>
      </p:grpSpPr>
      <p:sp>
        <p:nvSpPr>
          <p:cNvPr id="498" name="Google Shape;498;p83"/>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499" name="Google Shape;499;p83"/>
          <p:cNvSpPr txBox="1"/>
          <p:nvPr>
            <p:ph type="ctrTitle"/>
          </p:nvPr>
        </p:nvSpPr>
        <p:spPr>
          <a:xfrm>
            <a:off x="701800" y="1691640"/>
            <a:ext cx="70410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9pPr>
          </a:lstStyle>
          <a:p/>
        </p:txBody>
      </p:sp>
      <p:sp>
        <p:nvSpPr>
          <p:cNvPr id="500" name="Google Shape;500;p83"/>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01" name="Google Shape;501;p8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Stats (Two)">
  <p:cSld name="TITLE_1_1_3">
    <p:bg>
      <p:bgPr>
        <a:solidFill>
          <a:schemeClr val="accent3"/>
        </a:solidFill>
      </p:bgPr>
    </p:bg>
    <p:spTree>
      <p:nvGrpSpPr>
        <p:cNvPr id="502" name="Shape 502"/>
        <p:cNvGrpSpPr/>
        <p:nvPr/>
      </p:nvGrpSpPr>
      <p:grpSpPr>
        <a:xfrm>
          <a:off x="0" y="0"/>
          <a:ext cx="0" cy="0"/>
          <a:chOff x="0" y="0"/>
          <a:chExt cx="0" cy="0"/>
        </a:xfrm>
      </p:grpSpPr>
      <p:sp>
        <p:nvSpPr>
          <p:cNvPr id="503" name="Google Shape;503;p84"/>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504" name="Google Shape;504;p84"/>
          <p:cNvSpPr txBox="1"/>
          <p:nvPr>
            <p:ph type="ctrTitle"/>
          </p:nvPr>
        </p:nvSpPr>
        <p:spPr>
          <a:xfrm>
            <a:off x="701800" y="1691638"/>
            <a:ext cx="31686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9pPr>
          </a:lstStyle>
          <a:p/>
        </p:txBody>
      </p:sp>
      <p:sp>
        <p:nvSpPr>
          <p:cNvPr id="505" name="Google Shape;505;p84"/>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06" name="Google Shape;506;p84"/>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507" name="Google Shape;507;p84"/>
          <p:cNvSpPr txBox="1"/>
          <p:nvPr>
            <p:ph idx="4" type="ctrTitle"/>
          </p:nvPr>
        </p:nvSpPr>
        <p:spPr>
          <a:xfrm>
            <a:off x="5278375" y="1691638"/>
            <a:ext cx="3168600" cy="1101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9pPr>
          </a:lstStyle>
          <a:p/>
        </p:txBody>
      </p:sp>
      <p:sp>
        <p:nvSpPr>
          <p:cNvPr id="508" name="Google Shape;508;p84"/>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Stats (Three)">
  <p:cSld name="TITLE_1_1_1_2">
    <p:bg>
      <p:bgPr>
        <a:solidFill>
          <a:schemeClr val="accent3"/>
        </a:solidFill>
      </p:bgPr>
    </p:bg>
    <p:spTree>
      <p:nvGrpSpPr>
        <p:cNvPr id="509" name="Shape 509"/>
        <p:cNvGrpSpPr/>
        <p:nvPr/>
      </p:nvGrpSpPr>
      <p:grpSpPr>
        <a:xfrm>
          <a:off x="0" y="0"/>
          <a:ext cx="0" cy="0"/>
          <a:chOff x="0" y="0"/>
          <a:chExt cx="0" cy="0"/>
        </a:xfrm>
      </p:grpSpPr>
      <p:sp>
        <p:nvSpPr>
          <p:cNvPr id="510" name="Google Shape;510;p85"/>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511" name="Google Shape;511;p85"/>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12" name="Google Shape;512;p85"/>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13" name="Google Shape;513;p85"/>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514" name="Google Shape;514;p85"/>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15" name="Google Shape;515;p85"/>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16" name="Google Shape;516;p85"/>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17" name="Google Shape;517;p85"/>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Mission">
  <p:cSld name="SECTION_HEADER_2_1_2_1">
    <p:spTree>
      <p:nvGrpSpPr>
        <p:cNvPr id="68" name="Shape 68"/>
        <p:cNvGrpSpPr/>
        <p:nvPr/>
      </p:nvGrpSpPr>
      <p:grpSpPr>
        <a:xfrm>
          <a:off x="0" y="0"/>
          <a:ext cx="0" cy="0"/>
          <a:chOff x="0" y="0"/>
          <a:chExt cx="0" cy="0"/>
        </a:xfrm>
      </p:grpSpPr>
      <p:sp>
        <p:nvSpPr>
          <p:cNvPr id="69" name="Google Shape;69;p23"/>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lt2"/>
              </a:buClr>
              <a:buSzPts val="1800"/>
              <a:buNone/>
              <a:defRPr sz="1800">
                <a:solidFill>
                  <a:schemeClr val="lt2"/>
                </a:solidFill>
              </a:defRPr>
            </a:lvl1pPr>
            <a:lvl2pPr lvl="1" algn="ctr">
              <a:lnSpc>
                <a:spcPct val="125000"/>
              </a:lnSpc>
              <a:spcBef>
                <a:spcPts val="0"/>
              </a:spcBef>
              <a:spcAft>
                <a:spcPts val="0"/>
              </a:spcAft>
              <a:buClr>
                <a:schemeClr val="lt2"/>
              </a:buClr>
              <a:buSzPts val="1800"/>
              <a:buNone/>
              <a:defRPr sz="1800">
                <a:solidFill>
                  <a:schemeClr val="lt2"/>
                </a:solidFill>
              </a:defRPr>
            </a:lvl2pPr>
            <a:lvl3pPr lvl="2" algn="ctr">
              <a:lnSpc>
                <a:spcPct val="125000"/>
              </a:lnSpc>
              <a:spcBef>
                <a:spcPts val="0"/>
              </a:spcBef>
              <a:spcAft>
                <a:spcPts val="0"/>
              </a:spcAft>
              <a:buClr>
                <a:schemeClr val="lt2"/>
              </a:buClr>
              <a:buSzPts val="1800"/>
              <a:buNone/>
              <a:defRPr sz="1800">
                <a:solidFill>
                  <a:schemeClr val="lt2"/>
                </a:solidFill>
              </a:defRPr>
            </a:lvl3pPr>
            <a:lvl4pPr lvl="3" algn="ctr">
              <a:lnSpc>
                <a:spcPct val="125000"/>
              </a:lnSpc>
              <a:spcBef>
                <a:spcPts val="0"/>
              </a:spcBef>
              <a:spcAft>
                <a:spcPts val="0"/>
              </a:spcAft>
              <a:buClr>
                <a:schemeClr val="lt2"/>
              </a:buClr>
              <a:buSzPts val="1800"/>
              <a:buNone/>
              <a:defRPr sz="1800">
                <a:solidFill>
                  <a:schemeClr val="lt2"/>
                </a:solidFill>
              </a:defRPr>
            </a:lvl4pPr>
            <a:lvl5pPr lvl="4" algn="ctr">
              <a:lnSpc>
                <a:spcPct val="125000"/>
              </a:lnSpc>
              <a:spcBef>
                <a:spcPts val="0"/>
              </a:spcBef>
              <a:spcAft>
                <a:spcPts val="0"/>
              </a:spcAft>
              <a:buClr>
                <a:schemeClr val="lt2"/>
              </a:buClr>
              <a:buSzPts val="1800"/>
              <a:buNone/>
              <a:defRPr sz="1800">
                <a:solidFill>
                  <a:schemeClr val="lt2"/>
                </a:solidFill>
              </a:defRPr>
            </a:lvl5pPr>
            <a:lvl6pPr lvl="5" algn="ctr">
              <a:lnSpc>
                <a:spcPct val="125000"/>
              </a:lnSpc>
              <a:spcBef>
                <a:spcPts val="0"/>
              </a:spcBef>
              <a:spcAft>
                <a:spcPts val="0"/>
              </a:spcAft>
              <a:buClr>
                <a:schemeClr val="lt2"/>
              </a:buClr>
              <a:buSzPts val="1800"/>
              <a:buNone/>
              <a:defRPr sz="1800">
                <a:solidFill>
                  <a:schemeClr val="lt2"/>
                </a:solidFill>
              </a:defRPr>
            </a:lvl6pPr>
            <a:lvl7pPr lvl="6" algn="ctr">
              <a:lnSpc>
                <a:spcPct val="125000"/>
              </a:lnSpc>
              <a:spcBef>
                <a:spcPts val="0"/>
              </a:spcBef>
              <a:spcAft>
                <a:spcPts val="0"/>
              </a:spcAft>
              <a:buClr>
                <a:schemeClr val="lt2"/>
              </a:buClr>
              <a:buSzPts val="1800"/>
              <a:buNone/>
              <a:defRPr sz="1800">
                <a:solidFill>
                  <a:schemeClr val="lt2"/>
                </a:solidFill>
              </a:defRPr>
            </a:lvl7pPr>
            <a:lvl8pPr lvl="7" algn="ctr">
              <a:lnSpc>
                <a:spcPct val="125000"/>
              </a:lnSpc>
              <a:spcBef>
                <a:spcPts val="0"/>
              </a:spcBef>
              <a:spcAft>
                <a:spcPts val="0"/>
              </a:spcAft>
              <a:buClr>
                <a:schemeClr val="lt2"/>
              </a:buClr>
              <a:buSzPts val="1800"/>
              <a:buNone/>
              <a:defRPr sz="1800">
                <a:solidFill>
                  <a:schemeClr val="lt2"/>
                </a:solidFill>
              </a:defRPr>
            </a:lvl8pPr>
            <a:lvl9pPr lvl="8" algn="ctr">
              <a:lnSpc>
                <a:spcPct val="125000"/>
              </a:lnSpc>
              <a:spcBef>
                <a:spcPts val="0"/>
              </a:spcBef>
              <a:spcAft>
                <a:spcPts val="0"/>
              </a:spcAft>
              <a:buClr>
                <a:schemeClr val="lt2"/>
              </a:buClr>
              <a:buSzPts val="1800"/>
              <a:buNone/>
              <a:defRPr sz="1800">
                <a:solidFill>
                  <a:schemeClr val="lt2"/>
                </a:solidFill>
              </a:defRPr>
            </a:lvl9pPr>
          </a:lstStyle>
          <a:p/>
        </p:txBody>
      </p:sp>
      <p:sp>
        <p:nvSpPr>
          <p:cNvPr id="70" name="Google Shape;70;p23"/>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Stat (Half)">
  <p:cSld name="TITLE_1_2_2_5">
    <p:bg>
      <p:bgPr>
        <a:solidFill>
          <a:schemeClr val="accent3"/>
        </a:solidFill>
      </p:bgPr>
    </p:bg>
    <p:spTree>
      <p:nvGrpSpPr>
        <p:cNvPr id="518" name="Shape 518"/>
        <p:cNvGrpSpPr/>
        <p:nvPr/>
      </p:nvGrpSpPr>
      <p:grpSpPr>
        <a:xfrm>
          <a:off x="0" y="0"/>
          <a:ext cx="0" cy="0"/>
          <a:chOff x="0" y="0"/>
          <a:chExt cx="0" cy="0"/>
        </a:xfrm>
      </p:grpSpPr>
      <p:sp>
        <p:nvSpPr>
          <p:cNvPr id="519" name="Google Shape;519;p86"/>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520" name="Google Shape;520;p86"/>
          <p:cNvSpPr txBox="1"/>
          <p:nvPr>
            <p:ph type="ctrTitle"/>
          </p:nvPr>
        </p:nvSpPr>
        <p:spPr>
          <a:xfrm>
            <a:off x="701800" y="1691640"/>
            <a:ext cx="38727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9pPr>
          </a:lstStyle>
          <a:p/>
        </p:txBody>
      </p:sp>
      <p:sp>
        <p:nvSpPr>
          <p:cNvPr id="521" name="Google Shape;521;p86"/>
          <p:cNvSpPr txBox="1"/>
          <p:nvPr>
            <p:ph idx="2" type="subTitle"/>
          </p:nvPr>
        </p:nvSpPr>
        <p:spPr>
          <a:xfrm>
            <a:off x="701828" y="2729484"/>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22" name="Google Shape;522;p8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Stats (Half)">
  <p:cSld name="TITLE_1_2_7">
    <p:bg>
      <p:bgPr>
        <a:solidFill>
          <a:schemeClr val="accent3"/>
        </a:solidFill>
      </p:bgPr>
    </p:bg>
    <p:spTree>
      <p:nvGrpSpPr>
        <p:cNvPr id="523" name="Shape 523"/>
        <p:cNvGrpSpPr/>
        <p:nvPr/>
      </p:nvGrpSpPr>
      <p:grpSpPr>
        <a:xfrm>
          <a:off x="0" y="0"/>
          <a:ext cx="0" cy="0"/>
          <a:chOff x="0" y="0"/>
          <a:chExt cx="0" cy="0"/>
        </a:xfrm>
      </p:grpSpPr>
      <p:sp>
        <p:nvSpPr>
          <p:cNvPr id="524" name="Google Shape;524;p87"/>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525" name="Google Shape;525;p87"/>
          <p:cNvSpPr txBox="1"/>
          <p:nvPr>
            <p:ph type="ctrTitle"/>
          </p:nvPr>
        </p:nvSpPr>
        <p:spPr>
          <a:xfrm>
            <a:off x="701800" y="1234438"/>
            <a:ext cx="38727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26" name="Google Shape;526;p87"/>
          <p:cNvSpPr txBox="1"/>
          <p:nvPr>
            <p:ph idx="2" type="subTitle"/>
          </p:nvPr>
        </p:nvSpPr>
        <p:spPr>
          <a:xfrm>
            <a:off x="701828" y="1985486"/>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27" name="Google Shape;527;p87"/>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528" name="Google Shape;528;p87"/>
          <p:cNvSpPr txBox="1"/>
          <p:nvPr>
            <p:ph idx="4" type="ctrTitle"/>
          </p:nvPr>
        </p:nvSpPr>
        <p:spPr>
          <a:xfrm>
            <a:off x="701800" y="2680850"/>
            <a:ext cx="38727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29" name="Google Shape;529;p87"/>
          <p:cNvSpPr txBox="1"/>
          <p:nvPr>
            <p:ph idx="5" type="subTitle"/>
          </p:nvPr>
        </p:nvSpPr>
        <p:spPr>
          <a:xfrm>
            <a:off x="701828" y="3432050"/>
            <a:ext cx="38727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Stat (Third)">
  <p:cSld name="TITLE_1_2_2_1_3">
    <p:bg>
      <p:bgPr>
        <a:solidFill>
          <a:schemeClr val="accent3"/>
        </a:solidFill>
      </p:bgPr>
    </p:bg>
    <p:spTree>
      <p:nvGrpSpPr>
        <p:cNvPr id="530" name="Shape 530"/>
        <p:cNvGrpSpPr/>
        <p:nvPr/>
      </p:nvGrpSpPr>
      <p:grpSpPr>
        <a:xfrm>
          <a:off x="0" y="0"/>
          <a:ext cx="0" cy="0"/>
          <a:chOff x="0" y="0"/>
          <a:chExt cx="0" cy="0"/>
        </a:xfrm>
      </p:grpSpPr>
      <p:sp>
        <p:nvSpPr>
          <p:cNvPr id="531" name="Google Shape;531;p88"/>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
        <p:nvSpPr>
          <p:cNvPr id="532" name="Google Shape;532;p88"/>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7300"/>
              <a:buFont typeface="Optimistic Display"/>
              <a:buNone/>
              <a:defRPr b="1" sz="73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33" name="Google Shape;533;p88"/>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34" name="Google Shape;534;p88"/>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Stats (Third)">
  <p:cSld name="TITLE_1_2_3_3">
    <p:bg>
      <p:bgPr>
        <a:solidFill>
          <a:schemeClr val="accent3"/>
        </a:solidFill>
      </p:bgPr>
    </p:bg>
    <p:spTree>
      <p:nvGrpSpPr>
        <p:cNvPr id="535" name="Shape 535"/>
        <p:cNvGrpSpPr/>
        <p:nvPr/>
      </p:nvGrpSpPr>
      <p:grpSpPr>
        <a:xfrm>
          <a:off x="0" y="0"/>
          <a:ext cx="0" cy="0"/>
          <a:chOff x="0" y="0"/>
          <a:chExt cx="0" cy="0"/>
        </a:xfrm>
      </p:grpSpPr>
      <p:sp>
        <p:nvSpPr>
          <p:cNvPr id="536" name="Google Shape;536;p89"/>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solidFill>
                  <a:schemeClr val="lt1"/>
                </a:solidFill>
                <a:latin typeface="Montserrat Medium"/>
                <a:ea typeface="Montserrat Medium"/>
                <a:cs typeface="Montserrat Medium"/>
                <a:sym typeface="Montserrat Medium"/>
              </a:defRPr>
            </a:lvl9pPr>
          </a:lstStyle>
          <a:p/>
        </p:txBody>
      </p:sp>
      <p:sp>
        <p:nvSpPr>
          <p:cNvPr id="537" name="Google Shape;537;p89"/>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38" name="Google Shape;538;p89"/>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
        <p:nvSpPr>
          <p:cNvPr id="539" name="Google Shape;539;p89"/>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dk1"/>
                </a:solidFill>
              </a:defRPr>
            </a:lvl1pPr>
            <a:lvl2pPr lvl="1" algn="l">
              <a:lnSpc>
                <a:spcPct val="100000"/>
              </a:lnSpc>
              <a:spcBef>
                <a:spcPts val="0"/>
              </a:spcBef>
              <a:spcAft>
                <a:spcPts val="0"/>
              </a:spcAft>
              <a:buSzPts val="900"/>
              <a:buNone/>
              <a:defRPr b="0" sz="700">
                <a:solidFill>
                  <a:schemeClr val="dk1"/>
                </a:solidFill>
              </a:defRPr>
            </a:lvl2pPr>
            <a:lvl3pPr lvl="2" algn="l">
              <a:lnSpc>
                <a:spcPct val="100000"/>
              </a:lnSpc>
              <a:spcBef>
                <a:spcPts val="0"/>
              </a:spcBef>
              <a:spcAft>
                <a:spcPts val="0"/>
              </a:spcAft>
              <a:buSzPts val="900"/>
              <a:buNone/>
              <a:defRPr b="0" sz="700">
                <a:solidFill>
                  <a:schemeClr val="dk1"/>
                </a:solidFill>
              </a:defRPr>
            </a:lvl3pPr>
            <a:lvl4pPr lvl="3" algn="l">
              <a:lnSpc>
                <a:spcPct val="100000"/>
              </a:lnSpc>
              <a:spcBef>
                <a:spcPts val="0"/>
              </a:spcBef>
              <a:spcAft>
                <a:spcPts val="0"/>
              </a:spcAft>
              <a:buSzPts val="900"/>
              <a:buNone/>
              <a:defRPr b="0" sz="700">
                <a:solidFill>
                  <a:schemeClr val="dk1"/>
                </a:solidFill>
              </a:defRPr>
            </a:lvl4pPr>
            <a:lvl5pPr lvl="4" algn="l">
              <a:lnSpc>
                <a:spcPct val="100000"/>
              </a:lnSpc>
              <a:spcBef>
                <a:spcPts val="0"/>
              </a:spcBef>
              <a:spcAft>
                <a:spcPts val="0"/>
              </a:spcAft>
              <a:buSzPts val="900"/>
              <a:buNone/>
              <a:defRPr b="0" sz="700">
                <a:solidFill>
                  <a:schemeClr val="dk1"/>
                </a:solidFill>
              </a:defRPr>
            </a:lvl5pPr>
            <a:lvl6pPr lvl="5" algn="l">
              <a:lnSpc>
                <a:spcPct val="100000"/>
              </a:lnSpc>
              <a:spcBef>
                <a:spcPts val="0"/>
              </a:spcBef>
              <a:spcAft>
                <a:spcPts val="0"/>
              </a:spcAft>
              <a:buSzPts val="900"/>
              <a:buNone/>
              <a:defRPr b="0" sz="700">
                <a:solidFill>
                  <a:schemeClr val="dk1"/>
                </a:solidFill>
              </a:defRPr>
            </a:lvl6pPr>
            <a:lvl7pPr lvl="6" algn="l">
              <a:lnSpc>
                <a:spcPct val="100000"/>
              </a:lnSpc>
              <a:spcBef>
                <a:spcPts val="0"/>
              </a:spcBef>
              <a:spcAft>
                <a:spcPts val="0"/>
              </a:spcAft>
              <a:buSzPts val="900"/>
              <a:buNone/>
              <a:defRPr b="0" sz="700">
                <a:solidFill>
                  <a:schemeClr val="dk1"/>
                </a:solidFill>
              </a:defRPr>
            </a:lvl7pPr>
            <a:lvl8pPr lvl="7" algn="l">
              <a:lnSpc>
                <a:spcPct val="100000"/>
              </a:lnSpc>
              <a:spcBef>
                <a:spcPts val="0"/>
              </a:spcBef>
              <a:spcAft>
                <a:spcPts val="0"/>
              </a:spcAft>
              <a:buSzPts val="900"/>
              <a:buNone/>
              <a:defRPr b="0" sz="700">
                <a:solidFill>
                  <a:schemeClr val="dk1"/>
                </a:solidFill>
              </a:defRPr>
            </a:lvl8pPr>
            <a:lvl9pPr lvl="8" algn="l">
              <a:lnSpc>
                <a:spcPct val="100000"/>
              </a:lnSpc>
              <a:spcBef>
                <a:spcPts val="0"/>
              </a:spcBef>
              <a:spcAft>
                <a:spcPts val="0"/>
              </a:spcAft>
              <a:buSzPts val="900"/>
              <a:buNone/>
              <a:defRPr b="0" sz="700">
                <a:solidFill>
                  <a:schemeClr val="dk1"/>
                </a:solidFill>
              </a:defRPr>
            </a:lvl9pPr>
          </a:lstStyle>
          <a:p/>
        </p:txBody>
      </p:sp>
      <p:sp>
        <p:nvSpPr>
          <p:cNvPr id="540" name="Google Shape;540;p89"/>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dk2"/>
              </a:buClr>
              <a:buSzPts val="4800"/>
              <a:buFont typeface="Optimistic Display"/>
              <a:buNone/>
              <a:defRPr b="1" sz="4800">
                <a:solidFill>
                  <a:schemeClr val="dk2"/>
                </a:solidFill>
                <a:latin typeface="Optimistic Display"/>
                <a:ea typeface="Optimistic Display"/>
                <a:cs typeface="Optimistic Display"/>
                <a:sym typeface="Optimistic Display"/>
              </a:defRPr>
            </a:lvl9pPr>
          </a:lstStyle>
          <a:p/>
        </p:txBody>
      </p:sp>
      <p:sp>
        <p:nvSpPr>
          <p:cNvPr id="541" name="Google Shape;541;p89"/>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dk1"/>
                </a:solidFill>
              </a:defRPr>
            </a:lvl1pPr>
            <a:lvl2pPr lvl="1" algn="l">
              <a:lnSpc>
                <a:spcPct val="125000"/>
              </a:lnSpc>
              <a:spcBef>
                <a:spcPts val="0"/>
              </a:spcBef>
              <a:spcAft>
                <a:spcPts val="0"/>
              </a:spcAft>
              <a:buSzPts val="900"/>
              <a:buNone/>
              <a:defRPr b="0" sz="900">
                <a:solidFill>
                  <a:schemeClr val="dk1"/>
                </a:solidFill>
              </a:defRPr>
            </a:lvl2pPr>
            <a:lvl3pPr lvl="2" algn="l">
              <a:lnSpc>
                <a:spcPct val="125000"/>
              </a:lnSpc>
              <a:spcBef>
                <a:spcPts val="0"/>
              </a:spcBef>
              <a:spcAft>
                <a:spcPts val="0"/>
              </a:spcAft>
              <a:buSzPts val="900"/>
              <a:buNone/>
              <a:defRPr b="0" sz="900">
                <a:solidFill>
                  <a:schemeClr val="dk1"/>
                </a:solidFill>
              </a:defRPr>
            </a:lvl3pPr>
            <a:lvl4pPr lvl="3" algn="l">
              <a:lnSpc>
                <a:spcPct val="125000"/>
              </a:lnSpc>
              <a:spcBef>
                <a:spcPts val="0"/>
              </a:spcBef>
              <a:spcAft>
                <a:spcPts val="0"/>
              </a:spcAft>
              <a:buSzPts val="900"/>
              <a:buNone/>
              <a:defRPr b="0" sz="900">
                <a:solidFill>
                  <a:schemeClr val="dk1"/>
                </a:solidFill>
              </a:defRPr>
            </a:lvl4pPr>
            <a:lvl5pPr lvl="4" algn="l">
              <a:lnSpc>
                <a:spcPct val="125000"/>
              </a:lnSpc>
              <a:spcBef>
                <a:spcPts val="0"/>
              </a:spcBef>
              <a:spcAft>
                <a:spcPts val="0"/>
              </a:spcAft>
              <a:buSzPts val="900"/>
              <a:buNone/>
              <a:defRPr b="0" sz="900">
                <a:solidFill>
                  <a:schemeClr val="dk1"/>
                </a:solidFill>
              </a:defRPr>
            </a:lvl5pPr>
            <a:lvl6pPr lvl="5" algn="l">
              <a:lnSpc>
                <a:spcPct val="125000"/>
              </a:lnSpc>
              <a:spcBef>
                <a:spcPts val="0"/>
              </a:spcBef>
              <a:spcAft>
                <a:spcPts val="0"/>
              </a:spcAft>
              <a:buSzPts val="900"/>
              <a:buNone/>
              <a:defRPr b="0" sz="900">
                <a:solidFill>
                  <a:schemeClr val="dk1"/>
                </a:solidFill>
              </a:defRPr>
            </a:lvl6pPr>
            <a:lvl7pPr lvl="6" algn="l">
              <a:lnSpc>
                <a:spcPct val="125000"/>
              </a:lnSpc>
              <a:spcBef>
                <a:spcPts val="0"/>
              </a:spcBef>
              <a:spcAft>
                <a:spcPts val="0"/>
              </a:spcAft>
              <a:buSzPts val="900"/>
              <a:buNone/>
              <a:defRPr b="0" sz="900">
                <a:solidFill>
                  <a:schemeClr val="dk1"/>
                </a:solidFill>
              </a:defRPr>
            </a:lvl7pPr>
            <a:lvl8pPr lvl="7" algn="l">
              <a:lnSpc>
                <a:spcPct val="125000"/>
              </a:lnSpc>
              <a:spcBef>
                <a:spcPts val="0"/>
              </a:spcBef>
              <a:spcAft>
                <a:spcPts val="0"/>
              </a:spcAft>
              <a:buSzPts val="900"/>
              <a:buNone/>
              <a:defRPr b="0" sz="900">
                <a:solidFill>
                  <a:schemeClr val="dk1"/>
                </a:solidFill>
              </a:defRPr>
            </a:lvl8pPr>
            <a:lvl9pPr lvl="8" algn="l">
              <a:lnSpc>
                <a:spcPct val="125000"/>
              </a:lnSpc>
              <a:spcBef>
                <a:spcPts val="0"/>
              </a:spcBef>
              <a:spcAft>
                <a:spcPts val="0"/>
              </a:spcAft>
              <a:buSzPts val="900"/>
              <a:buNone/>
              <a:defRPr b="0" sz="900">
                <a:solidFill>
                  <a:schemeClr val="dk1"/>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End Card">
  <p:cSld name="SECTION_HEADER_2_1_2_3_1_2">
    <p:bg>
      <p:bgPr>
        <a:solidFill>
          <a:schemeClr val="accent3"/>
        </a:solidFill>
      </p:bgPr>
    </p:bg>
    <p:spTree>
      <p:nvGrpSpPr>
        <p:cNvPr id="542" name="Shape 542"/>
        <p:cNvGrpSpPr/>
        <p:nvPr/>
      </p:nvGrpSpPr>
      <p:grpSpPr>
        <a:xfrm>
          <a:off x="0" y="0"/>
          <a:ext cx="0" cy="0"/>
          <a:chOff x="0" y="0"/>
          <a:chExt cx="0" cy="0"/>
        </a:xfrm>
      </p:grpSpPr>
      <p:sp>
        <p:nvSpPr>
          <p:cNvPr id="543" name="Google Shape;543;p90"/>
          <p:cNvSpPr/>
          <p:nvPr/>
        </p:nvSpPr>
        <p:spPr>
          <a:xfrm>
            <a:off x="7536474" y="2486862"/>
            <a:ext cx="165104" cy="169726"/>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4" name="Google Shape;544;p90"/>
          <p:cNvSpPr/>
          <p:nvPr/>
        </p:nvSpPr>
        <p:spPr>
          <a:xfrm>
            <a:off x="8016013" y="2486473"/>
            <a:ext cx="165031" cy="170485"/>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5" name="Google Shape;545;p90"/>
          <p:cNvSpPr/>
          <p:nvPr/>
        </p:nvSpPr>
        <p:spPr>
          <a:xfrm>
            <a:off x="7777621" y="2488296"/>
            <a:ext cx="162309" cy="166887"/>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6" name="Google Shape;546;p90"/>
          <p:cNvSpPr/>
          <p:nvPr/>
        </p:nvSpPr>
        <p:spPr>
          <a:xfrm>
            <a:off x="7296702" y="2487363"/>
            <a:ext cx="165155" cy="168731"/>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7" name="Google Shape;547;p90"/>
          <p:cNvSpPr/>
          <p:nvPr/>
        </p:nvSpPr>
        <p:spPr>
          <a:xfrm>
            <a:off x="8248116" y="2510508"/>
            <a:ext cx="197474" cy="122501"/>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8" name="Google Shape;548;p90"/>
          <p:cNvSpPr/>
          <p:nvPr/>
        </p:nvSpPr>
        <p:spPr>
          <a:xfrm>
            <a:off x="5632665" y="2489865"/>
            <a:ext cx="119435" cy="163793"/>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49" name="Google Shape;549;p90"/>
          <p:cNvSpPr/>
          <p:nvPr/>
        </p:nvSpPr>
        <p:spPr>
          <a:xfrm>
            <a:off x="5780001" y="2489761"/>
            <a:ext cx="158309" cy="164178"/>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0" name="Google Shape;550;p90"/>
          <p:cNvSpPr/>
          <p:nvPr/>
        </p:nvSpPr>
        <p:spPr>
          <a:xfrm>
            <a:off x="5975682" y="2486794"/>
            <a:ext cx="146754" cy="170233"/>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1" name="Google Shape;551;p90"/>
          <p:cNvSpPr/>
          <p:nvPr/>
        </p:nvSpPr>
        <p:spPr>
          <a:xfrm>
            <a:off x="6178092" y="2489866"/>
            <a:ext cx="124218" cy="163997"/>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2" name="Google Shape;552;p90"/>
          <p:cNvSpPr/>
          <p:nvPr/>
        </p:nvSpPr>
        <p:spPr>
          <a:xfrm>
            <a:off x="6367306" y="2489866"/>
            <a:ext cx="139954" cy="164065"/>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3" name="Google Shape;553;p90"/>
          <p:cNvSpPr/>
          <p:nvPr/>
        </p:nvSpPr>
        <p:spPr>
          <a:xfrm>
            <a:off x="6553880" y="2486748"/>
            <a:ext cx="167599" cy="170233"/>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4" name="Google Shape;554;p90"/>
          <p:cNvSpPr/>
          <p:nvPr/>
        </p:nvSpPr>
        <p:spPr>
          <a:xfrm>
            <a:off x="6766407" y="2486748"/>
            <a:ext cx="167621" cy="170233"/>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
        <p:nvSpPr>
          <p:cNvPr id="555" name="Google Shape;555;p90"/>
          <p:cNvSpPr/>
          <p:nvPr/>
        </p:nvSpPr>
        <p:spPr>
          <a:xfrm>
            <a:off x="6989800" y="2489777"/>
            <a:ext cx="141391" cy="164158"/>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dk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2B33"/>
              </a:solidFill>
              <a:latin typeface="Optimistic Text"/>
              <a:ea typeface="Optimistic Text"/>
              <a:cs typeface="Optimistic Text"/>
              <a:sym typeface="Optimistic Tex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White">
  <p:cSld name="SECTION_HEADER_2_1_2_3">
    <p:spTree>
      <p:nvGrpSpPr>
        <p:cNvPr id="556" name="Shape 556"/>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olor">
  <p:cSld name="SECTION_HEADER_2_1_1">
    <p:bg>
      <p:bgPr>
        <a:solidFill>
          <a:schemeClr val="lt2"/>
        </a:solidFill>
      </p:bgPr>
    </p:bg>
    <p:spTree>
      <p:nvGrpSpPr>
        <p:cNvPr id="557" name="Shape 557"/>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Black">
  <p:cSld name="SECTION_HEADER_2_1_1_1">
    <p:bg>
      <p:bgPr>
        <a:solidFill>
          <a:schemeClr val="accent5"/>
        </a:solidFill>
      </p:bgPr>
    </p:bg>
    <p:spTree>
      <p:nvGrpSpPr>
        <p:cNvPr id="558" name="Shape 558"/>
        <p:cNvGrpSpPr/>
        <p:nvPr/>
      </p:nvGrpSpPr>
      <p:grpSpPr>
        <a:xfrm>
          <a:off x="0" y="0"/>
          <a:ext cx="0" cy="0"/>
          <a:chOff x="0" y="0"/>
          <a:chExt cx="0" cy="0"/>
        </a:xfrm>
      </p:grpSpPr>
      <p:sp>
        <p:nvSpPr>
          <p:cNvPr id="559" name="Google Shape;559;p93"/>
          <p:cNvSpPr/>
          <p:nvPr/>
        </p:nvSpPr>
        <p:spPr>
          <a:xfrm>
            <a:off x="521036" y="1722056"/>
            <a:ext cx="707400" cy="550500"/>
          </a:xfrm>
          <a:prstGeom prst="rect">
            <a:avLst/>
          </a:prstGeom>
          <a:solidFill>
            <a:srgbClr val="4E439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93"/>
          <p:cNvSpPr/>
          <p:nvPr/>
        </p:nvSpPr>
        <p:spPr>
          <a:xfrm>
            <a:off x="1580556" y="1722056"/>
            <a:ext cx="703200" cy="550500"/>
          </a:xfrm>
          <a:prstGeom prst="rect">
            <a:avLst/>
          </a:prstGeom>
          <a:solidFill>
            <a:srgbClr val="00629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93"/>
          <p:cNvSpPr/>
          <p:nvPr/>
        </p:nvSpPr>
        <p:spPr>
          <a:xfrm>
            <a:off x="2646001" y="1722056"/>
            <a:ext cx="707400" cy="550500"/>
          </a:xfrm>
          <a:prstGeom prst="rect">
            <a:avLst/>
          </a:prstGeom>
          <a:solidFill>
            <a:srgbClr val="00719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93"/>
          <p:cNvSpPr/>
          <p:nvPr/>
        </p:nvSpPr>
        <p:spPr>
          <a:xfrm>
            <a:off x="3695404" y="1722056"/>
            <a:ext cx="708600" cy="550500"/>
          </a:xfrm>
          <a:prstGeom prst="rect">
            <a:avLst/>
          </a:prstGeom>
          <a:solidFill>
            <a:srgbClr val="007A8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93"/>
          <p:cNvSpPr/>
          <p:nvPr/>
        </p:nvSpPr>
        <p:spPr>
          <a:xfrm>
            <a:off x="4746016" y="1722056"/>
            <a:ext cx="708600" cy="550500"/>
          </a:xfrm>
          <a:prstGeom prst="rect">
            <a:avLst/>
          </a:prstGeom>
          <a:solidFill>
            <a:srgbClr val="1A7639"/>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93"/>
          <p:cNvSpPr/>
          <p:nvPr/>
        </p:nvSpPr>
        <p:spPr>
          <a:xfrm>
            <a:off x="5803704" y="1722056"/>
            <a:ext cx="708600" cy="550500"/>
          </a:xfrm>
          <a:prstGeom prst="rect">
            <a:avLst/>
          </a:prstGeom>
          <a:solidFill>
            <a:srgbClr val="CA311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93"/>
          <p:cNvSpPr/>
          <p:nvPr/>
        </p:nvSpPr>
        <p:spPr>
          <a:xfrm>
            <a:off x="6851279" y="1722056"/>
            <a:ext cx="708600" cy="550500"/>
          </a:xfrm>
          <a:prstGeom prst="rect">
            <a:avLst/>
          </a:prstGeom>
          <a:solidFill>
            <a:srgbClr val="A3303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93"/>
          <p:cNvSpPr/>
          <p:nvPr/>
        </p:nvSpPr>
        <p:spPr>
          <a:xfrm>
            <a:off x="7914364" y="1722056"/>
            <a:ext cx="708600" cy="550500"/>
          </a:xfrm>
          <a:prstGeom prst="rect">
            <a:avLst/>
          </a:prstGeom>
          <a:solidFill>
            <a:srgbClr val="633B6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93"/>
          <p:cNvSpPr/>
          <p:nvPr/>
        </p:nvSpPr>
        <p:spPr>
          <a:xfrm>
            <a:off x="521036" y="2870944"/>
            <a:ext cx="707400" cy="550500"/>
          </a:xfrm>
          <a:prstGeom prst="rect">
            <a:avLst/>
          </a:prstGeom>
          <a:solidFill>
            <a:srgbClr val="B5B5DB"/>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93"/>
          <p:cNvSpPr/>
          <p:nvPr/>
        </p:nvSpPr>
        <p:spPr>
          <a:xfrm>
            <a:off x="1580556" y="2870944"/>
            <a:ext cx="703200" cy="550500"/>
          </a:xfrm>
          <a:prstGeom prst="rect">
            <a:avLst/>
          </a:prstGeom>
          <a:solidFill>
            <a:srgbClr val="AFD3E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93"/>
          <p:cNvSpPr/>
          <p:nvPr/>
        </p:nvSpPr>
        <p:spPr>
          <a:xfrm>
            <a:off x="2646001" y="2870944"/>
            <a:ext cx="707400" cy="550500"/>
          </a:xfrm>
          <a:prstGeom prst="rect">
            <a:avLst/>
          </a:prstGeom>
          <a:solidFill>
            <a:srgbClr val="C8E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93"/>
          <p:cNvSpPr/>
          <p:nvPr/>
        </p:nvSpPr>
        <p:spPr>
          <a:xfrm>
            <a:off x="3695404" y="2870944"/>
            <a:ext cx="708600" cy="550500"/>
          </a:xfrm>
          <a:prstGeom prst="rect">
            <a:avLst/>
          </a:prstGeom>
          <a:solidFill>
            <a:srgbClr val="BFE0D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93"/>
          <p:cNvSpPr/>
          <p:nvPr/>
        </p:nvSpPr>
        <p:spPr>
          <a:xfrm>
            <a:off x="4746016" y="2870944"/>
            <a:ext cx="708600" cy="550500"/>
          </a:xfrm>
          <a:prstGeom prst="rect">
            <a:avLst/>
          </a:prstGeom>
          <a:solidFill>
            <a:srgbClr val="B2CDB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93"/>
          <p:cNvSpPr/>
          <p:nvPr/>
        </p:nvSpPr>
        <p:spPr>
          <a:xfrm>
            <a:off x="5803704" y="2870944"/>
            <a:ext cx="708600" cy="550500"/>
          </a:xfrm>
          <a:prstGeom prst="rect">
            <a:avLst/>
          </a:prstGeom>
          <a:solidFill>
            <a:srgbClr val="FBD6B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93"/>
          <p:cNvSpPr/>
          <p:nvPr/>
        </p:nvSpPr>
        <p:spPr>
          <a:xfrm>
            <a:off x="6851279" y="2870944"/>
            <a:ext cx="708600" cy="550500"/>
          </a:xfrm>
          <a:prstGeom prst="rect">
            <a:avLst/>
          </a:prstGeom>
          <a:solidFill>
            <a:srgbClr val="FBE3D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93"/>
          <p:cNvSpPr/>
          <p:nvPr/>
        </p:nvSpPr>
        <p:spPr>
          <a:xfrm>
            <a:off x="7914364" y="2870944"/>
            <a:ext cx="708600" cy="550500"/>
          </a:xfrm>
          <a:prstGeom prst="rect">
            <a:avLst/>
          </a:prstGeom>
          <a:solidFill>
            <a:srgbClr val="D4CAE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93"/>
          <p:cNvSpPr/>
          <p:nvPr/>
        </p:nvSpPr>
        <p:spPr>
          <a:xfrm>
            <a:off x="5025" y="0"/>
            <a:ext cx="9134100" cy="5143500"/>
          </a:xfrm>
          <a:prstGeom prst="rect">
            <a:avLst/>
          </a:prstGeom>
          <a:solidFill>
            <a:srgbClr val="000000"/>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576" name="Shape 576"/>
        <p:cNvGrpSpPr/>
        <p:nvPr/>
      </p:nvGrpSpPr>
      <p:grpSpPr>
        <a:xfrm>
          <a:off x="0" y="0"/>
          <a:ext cx="0" cy="0"/>
          <a:chOff x="0" y="0"/>
          <a:chExt cx="0" cy="0"/>
        </a:xfrm>
      </p:grpSpPr>
      <p:sp>
        <p:nvSpPr>
          <p:cNvPr id="577" name="Google Shape;577;p94"/>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8" name="Google Shape;578;p94"/>
          <p:cNvSpPr txBox="1"/>
          <p:nvPr>
            <p:ph idx="1" type="subTitle"/>
          </p:nvPr>
        </p:nvSpPr>
        <p:spPr>
          <a:xfrm>
            <a:off x="311700" y="2834125"/>
            <a:ext cx="8520600" cy="792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9" name="Google Shape;579;p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Quote">
  <p:cSld name="SECTION_HEADER_2_1_2_2">
    <p:spTree>
      <p:nvGrpSpPr>
        <p:cNvPr id="71" name="Shape 71"/>
        <p:cNvGrpSpPr/>
        <p:nvPr/>
      </p:nvGrpSpPr>
      <p:grpSpPr>
        <a:xfrm>
          <a:off x="0" y="0"/>
          <a:ext cx="0" cy="0"/>
          <a:chOff x="0" y="0"/>
          <a:chExt cx="0" cy="0"/>
        </a:xfrm>
      </p:grpSpPr>
      <p:sp>
        <p:nvSpPr>
          <p:cNvPr id="72" name="Google Shape;72;p24"/>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lt2"/>
              </a:buClr>
              <a:buSzPts val="1800"/>
              <a:buNone/>
              <a:defRPr sz="1800">
                <a:solidFill>
                  <a:schemeClr val="lt2"/>
                </a:solidFill>
              </a:defRPr>
            </a:lvl1pPr>
            <a:lvl2pPr lvl="1" algn="ctr">
              <a:lnSpc>
                <a:spcPct val="125000"/>
              </a:lnSpc>
              <a:spcBef>
                <a:spcPts val="0"/>
              </a:spcBef>
              <a:spcAft>
                <a:spcPts val="0"/>
              </a:spcAft>
              <a:buClr>
                <a:schemeClr val="lt2"/>
              </a:buClr>
              <a:buSzPts val="1800"/>
              <a:buNone/>
              <a:defRPr sz="1800">
                <a:solidFill>
                  <a:schemeClr val="lt2"/>
                </a:solidFill>
              </a:defRPr>
            </a:lvl2pPr>
            <a:lvl3pPr lvl="2" algn="ctr">
              <a:lnSpc>
                <a:spcPct val="125000"/>
              </a:lnSpc>
              <a:spcBef>
                <a:spcPts val="0"/>
              </a:spcBef>
              <a:spcAft>
                <a:spcPts val="0"/>
              </a:spcAft>
              <a:buClr>
                <a:schemeClr val="lt2"/>
              </a:buClr>
              <a:buSzPts val="1800"/>
              <a:buNone/>
              <a:defRPr sz="1800">
                <a:solidFill>
                  <a:schemeClr val="lt2"/>
                </a:solidFill>
              </a:defRPr>
            </a:lvl3pPr>
            <a:lvl4pPr lvl="3" algn="ctr">
              <a:lnSpc>
                <a:spcPct val="125000"/>
              </a:lnSpc>
              <a:spcBef>
                <a:spcPts val="0"/>
              </a:spcBef>
              <a:spcAft>
                <a:spcPts val="0"/>
              </a:spcAft>
              <a:buClr>
                <a:schemeClr val="lt2"/>
              </a:buClr>
              <a:buSzPts val="1800"/>
              <a:buNone/>
              <a:defRPr sz="1800">
                <a:solidFill>
                  <a:schemeClr val="lt2"/>
                </a:solidFill>
              </a:defRPr>
            </a:lvl4pPr>
            <a:lvl5pPr lvl="4" algn="ctr">
              <a:lnSpc>
                <a:spcPct val="125000"/>
              </a:lnSpc>
              <a:spcBef>
                <a:spcPts val="0"/>
              </a:spcBef>
              <a:spcAft>
                <a:spcPts val="0"/>
              </a:spcAft>
              <a:buClr>
                <a:schemeClr val="lt2"/>
              </a:buClr>
              <a:buSzPts val="1800"/>
              <a:buNone/>
              <a:defRPr sz="1800">
                <a:solidFill>
                  <a:schemeClr val="lt2"/>
                </a:solidFill>
              </a:defRPr>
            </a:lvl5pPr>
            <a:lvl6pPr lvl="5" algn="ctr">
              <a:lnSpc>
                <a:spcPct val="125000"/>
              </a:lnSpc>
              <a:spcBef>
                <a:spcPts val="0"/>
              </a:spcBef>
              <a:spcAft>
                <a:spcPts val="0"/>
              </a:spcAft>
              <a:buClr>
                <a:schemeClr val="lt2"/>
              </a:buClr>
              <a:buSzPts val="1800"/>
              <a:buNone/>
              <a:defRPr sz="1800">
                <a:solidFill>
                  <a:schemeClr val="lt2"/>
                </a:solidFill>
              </a:defRPr>
            </a:lvl6pPr>
            <a:lvl7pPr lvl="6" algn="ctr">
              <a:lnSpc>
                <a:spcPct val="125000"/>
              </a:lnSpc>
              <a:spcBef>
                <a:spcPts val="0"/>
              </a:spcBef>
              <a:spcAft>
                <a:spcPts val="0"/>
              </a:spcAft>
              <a:buClr>
                <a:schemeClr val="lt2"/>
              </a:buClr>
              <a:buSzPts val="1800"/>
              <a:buNone/>
              <a:defRPr sz="1800">
                <a:solidFill>
                  <a:schemeClr val="lt2"/>
                </a:solidFill>
              </a:defRPr>
            </a:lvl7pPr>
            <a:lvl8pPr lvl="7" algn="ctr">
              <a:lnSpc>
                <a:spcPct val="125000"/>
              </a:lnSpc>
              <a:spcBef>
                <a:spcPts val="0"/>
              </a:spcBef>
              <a:spcAft>
                <a:spcPts val="0"/>
              </a:spcAft>
              <a:buClr>
                <a:schemeClr val="lt2"/>
              </a:buClr>
              <a:buSzPts val="1800"/>
              <a:buNone/>
              <a:defRPr sz="1800">
                <a:solidFill>
                  <a:schemeClr val="lt2"/>
                </a:solidFill>
              </a:defRPr>
            </a:lvl8pPr>
            <a:lvl9pPr lvl="8" algn="ctr">
              <a:lnSpc>
                <a:spcPct val="125000"/>
              </a:lnSpc>
              <a:spcBef>
                <a:spcPts val="0"/>
              </a:spcBef>
              <a:spcAft>
                <a:spcPts val="0"/>
              </a:spcAft>
              <a:buClr>
                <a:schemeClr val="lt2"/>
              </a:buClr>
              <a:buSzPts val="1800"/>
              <a:buNone/>
              <a:defRPr sz="1800">
                <a:solidFill>
                  <a:schemeClr val="lt2"/>
                </a:solidFill>
              </a:defRPr>
            </a:lvl9pPr>
          </a:lstStyle>
          <a:p/>
        </p:txBody>
      </p:sp>
      <p:sp>
        <p:nvSpPr>
          <p:cNvPr id="73" name="Google Shape;73;p24"/>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lt1"/>
                </a:solidFill>
              </a:defRPr>
            </a:lvl1pPr>
            <a:lvl2pPr lvl="1" algn="l">
              <a:lnSpc>
                <a:spcPct val="125000"/>
              </a:lnSpc>
              <a:spcBef>
                <a:spcPts val="0"/>
              </a:spcBef>
              <a:spcAft>
                <a:spcPts val="0"/>
              </a:spcAft>
              <a:buSzPts val="900"/>
              <a:buNone/>
              <a:defRPr sz="900">
                <a:solidFill>
                  <a:schemeClr val="lt1"/>
                </a:solidFill>
              </a:defRPr>
            </a:lvl2pPr>
            <a:lvl3pPr lvl="2" algn="l">
              <a:lnSpc>
                <a:spcPct val="125000"/>
              </a:lnSpc>
              <a:spcBef>
                <a:spcPts val="0"/>
              </a:spcBef>
              <a:spcAft>
                <a:spcPts val="0"/>
              </a:spcAft>
              <a:buSzPts val="900"/>
              <a:buNone/>
              <a:defRPr sz="900">
                <a:solidFill>
                  <a:schemeClr val="lt1"/>
                </a:solidFill>
              </a:defRPr>
            </a:lvl3pPr>
            <a:lvl4pPr lvl="3" algn="l">
              <a:lnSpc>
                <a:spcPct val="125000"/>
              </a:lnSpc>
              <a:spcBef>
                <a:spcPts val="0"/>
              </a:spcBef>
              <a:spcAft>
                <a:spcPts val="0"/>
              </a:spcAft>
              <a:buSzPts val="900"/>
              <a:buNone/>
              <a:defRPr sz="900">
                <a:solidFill>
                  <a:schemeClr val="lt1"/>
                </a:solidFill>
              </a:defRPr>
            </a:lvl4pPr>
            <a:lvl5pPr lvl="4" algn="l">
              <a:lnSpc>
                <a:spcPct val="125000"/>
              </a:lnSpc>
              <a:spcBef>
                <a:spcPts val="0"/>
              </a:spcBef>
              <a:spcAft>
                <a:spcPts val="0"/>
              </a:spcAft>
              <a:buSzPts val="900"/>
              <a:buNone/>
              <a:defRPr sz="900">
                <a:solidFill>
                  <a:schemeClr val="lt1"/>
                </a:solidFill>
              </a:defRPr>
            </a:lvl5pPr>
            <a:lvl6pPr lvl="5" algn="l">
              <a:lnSpc>
                <a:spcPct val="125000"/>
              </a:lnSpc>
              <a:spcBef>
                <a:spcPts val="0"/>
              </a:spcBef>
              <a:spcAft>
                <a:spcPts val="0"/>
              </a:spcAft>
              <a:buSzPts val="900"/>
              <a:buNone/>
              <a:defRPr sz="900">
                <a:solidFill>
                  <a:schemeClr val="lt1"/>
                </a:solidFill>
              </a:defRPr>
            </a:lvl6pPr>
            <a:lvl7pPr lvl="6" algn="l">
              <a:lnSpc>
                <a:spcPct val="125000"/>
              </a:lnSpc>
              <a:spcBef>
                <a:spcPts val="0"/>
              </a:spcBef>
              <a:spcAft>
                <a:spcPts val="0"/>
              </a:spcAft>
              <a:buSzPts val="900"/>
              <a:buNone/>
              <a:defRPr sz="900">
                <a:solidFill>
                  <a:schemeClr val="lt1"/>
                </a:solidFill>
              </a:defRPr>
            </a:lvl7pPr>
            <a:lvl8pPr lvl="7" algn="l">
              <a:lnSpc>
                <a:spcPct val="125000"/>
              </a:lnSpc>
              <a:spcBef>
                <a:spcPts val="0"/>
              </a:spcBef>
              <a:spcAft>
                <a:spcPts val="0"/>
              </a:spcAft>
              <a:buSzPts val="900"/>
              <a:buNone/>
              <a:defRPr sz="900">
                <a:solidFill>
                  <a:schemeClr val="lt1"/>
                </a:solidFill>
              </a:defRPr>
            </a:lvl8pPr>
            <a:lvl9pPr lvl="8" algn="l">
              <a:lnSpc>
                <a:spcPct val="125000"/>
              </a:lnSpc>
              <a:spcBef>
                <a:spcPts val="0"/>
              </a:spcBef>
              <a:spcAft>
                <a:spcPts val="0"/>
              </a:spcAft>
              <a:buSzPts val="900"/>
              <a:buNone/>
              <a:defRPr sz="9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ext">
  <p:cSld name="TITLE_AND_BODY_1">
    <p:spTree>
      <p:nvGrpSpPr>
        <p:cNvPr id="74" name="Shape 74"/>
        <p:cNvGrpSpPr/>
        <p:nvPr/>
      </p:nvGrpSpPr>
      <p:grpSpPr>
        <a:xfrm>
          <a:off x="0" y="0"/>
          <a:ext cx="0" cy="0"/>
          <a:chOff x="0" y="0"/>
          <a:chExt cx="0" cy="0"/>
        </a:xfrm>
      </p:grpSpPr>
      <p:sp>
        <p:nvSpPr>
          <p:cNvPr id="75" name="Google Shape;75;p25"/>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2"/>
              </a:buClr>
              <a:buSzPts val="28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76" name="Google Shape;76;p25"/>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77" name="Google Shape;77;p25"/>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lt1"/>
                </a:solidFill>
              </a:defRPr>
            </a:lvl1pPr>
            <a:lvl2pPr lvl="1" algn="l">
              <a:lnSpc>
                <a:spcPct val="120000"/>
              </a:lnSpc>
              <a:spcBef>
                <a:spcPts val="0"/>
              </a:spcBef>
              <a:spcAft>
                <a:spcPts val="0"/>
              </a:spcAft>
              <a:buSzPts val="900"/>
              <a:buNone/>
              <a:defRPr sz="900">
                <a:solidFill>
                  <a:schemeClr val="lt1"/>
                </a:solidFill>
              </a:defRPr>
            </a:lvl2pPr>
            <a:lvl3pPr lvl="2" algn="l">
              <a:lnSpc>
                <a:spcPct val="120000"/>
              </a:lnSpc>
              <a:spcBef>
                <a:spcPts val="0"/>
              </a:spcBef>
              <a:spcAft>
                <a:spcPts val="0"/>
              </a:spcAft>
              <a:buSzPts val="900"/>
              <a:buNone/>
              <a:defRPr sz="900">
                <a:solidFill>
                  <a:schemeClr val="lt1"/>
                </a:solidFill>
              </a:defRPr>
            </a:lvl3pPr>
            <a:lvl4pPr lvl="3" algn="l">
              <a:lnSpc>
                <a:spcPct val="120000"/>
              </a:lnSpc>
              <a:spcBef>
                <a:spcPts val="0"/>
              </a:spcBef>
              <a:spcAft>
                <a:spcPts val="0"/>
              </a:spcAft>
              <a:buSzPts val="900"/>
              <a:buNone/>
              <a:defRPr sz="900">
                <a:solidFill>
                  <a:schemeClr val="lt1"/>
                </a:solidFill>
              </a:defRPr>
            </a:lvl4pPr>
            <a:lvl5pPr lvl="4" algn="l">
              <a:lnSpc>
                <a:spcPct val="120000"/>
              </a:lnSpc>
              <a:spcBef>
                <a:spcPts val="0"/>
              </a:spcBef>
              <a:spcAft>
                <a:spcPts val="0"/>
              </a:spcAft>
              <a:buSzPts val="900"/>
              <a:buNone/>
              <a:defRPr sz="900">
                <a:solidFill>
                  <a:schemeClr val="lt1"/>
                </a:solidFill>
              </a:defRPr>
            </a:lvl5pPr>
            <a:lvl6pPr lvl="5" algn="l">
              <a:lnSpc>
                <a:spcPct val="120000"/>
              </a:lnSpc>
              <a:spcBef>
                <a:spcPts val="0"/>
              </a:spcBef>
              <a:spcAft>
                <a:spcPts val="0"/>
              </a:spcAft>
              <a:buSzPts val="900"/>
              <a:buNone/>
              <a:defRPr sz="900">
                <a:solidFill>
                  <a:schemeClr val="lt1"/>
                </a:solidFill>
              </a:defRPr>
            </a:lvl6pPr>
            <a:lvl7pPr lvl="6" algn="l">
              <a:lnSpc>
                <a:spcPct val="120000"/>
              </a:lnSpc>
              <a:spcBef>
                <a:spcPts val="0"/>
              </a:spcBef>
              <a:spcAft>
                <a:spcPts val="0"/>
              </a:spcAft>
              <a:buSzPts val="900"/>
              <a:buNone/>
              <a:defRPr sz="900">
                <a:solidFill>
                  <a:schemeClr val="lt1"/>
                </a:solidFill>
              </a:defRPr>
            </a:lvl7pPr>
            <a:lvl8pPr lvl="7" algn="l">
              <a:lnSpc>
                <a:spcPct val="120000"/>
              </a:lnSpc>
              <a:spcBef>
                <a:spcPts val="0"/>
              </a:spcBef>
              <a:spcAft>
                <a:spcPts val="0"/>
              </a:spcAft>
              <a:buSzPts val="900"/>
              <a:buNone/>
              <a:defRPr sz="900">
                <a:solidFill>
                  <a:schemeClr val="lt1"/>
                </a:solidFill>
              </a:defRPr>
            </a:lvl8pPr>
            <a:lvl9pPr lvl="8" algn="l">
              <a:lnSpc>
                <a:spcPct val="120000"/>
              </a:lnSpc>
              <a:spcBef>
                <a:spcPts val="0"/>
              </a:spcBef>
              <a:spcAft>
                <a:spcPts val="0"/>
              </a:spcAft>
              <a:buSzPts val="900"/>
              <a:buNone/>
              <a:defRPr sz="9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theme" Target="../theme/theme1.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49763" y="349763"/>
            <a:ext cx="3862200" cy="855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1pPr>
            <a:lvl2pPr lvl="1"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2pPr>
            <a:lvl3pPr lvl="2"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3pPr>
            <a:lvl4pPr lvl="3"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4pPr>
            <a:lvl5pPr lvl="4"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5pPr>
            <a:lvl6pPr lvl="5"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6pPr>
            <a:lvl7pPr lvl="6"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7pPr>
            <a:lvl8pPr lvl="7"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8pPr>
            <a:lvl9pPr lvl="8" marR="0" rtl="0" algn="l">
              <a:lnSpc>
                <a:spcPct val="100000"/>
              </a:lnSpc>
              <a:spcBef>
                <a:spcPts val="0"/>
              </a:spcBef>
              <a:spcAft>
                <a:spcPts val="0"/>
              </a:spcAft>
              <a:buClr>
                <a:schemeClr val="lt2"/>
              </a:buClr>
              <a:buSzPts val="2800"/>
              <a:buFont typeface="Optimistic Display Medium"/>
              <a:buNone/>
              <a:defRPr b="0" i="0" sz="2800" u="none" cap="none" strike="noStrike">
                <a:solidFill>
                  <a:schemeClr val="lt2"/>
                </a:solidFill>
                <a:latin typeface="Optimistic Display Medium"/>
                <a:ea typeface="Optimistic Display Medium"/>
                <a:cs typeface="Optimistic Display Medium"/>
                <a:sym typeface="Optimistic Display Medium"/>
              </a:defRPr>
            </a:lvl9pPr>
          </a:lstStyle>
          <a:p/>
        </p:txBody>
      </p:sp>
      <p:sp>
        <p:nvSpPr>
          <p:cNvPr id="7" name="Google Shape;7;p16"/>
          <p:cNvSpPr txBox="1"/>
          <p:nvPr>
            <p:ph idx="1" type="body"/>
          </p:nvPr>
        </p:nvSpPr>
        <p:spPr>
          <a:xfrm>
            <a:off x="349763" y="1938525"/>
            <a:ext cx="3862200" cy="2855400"/>
          </a:xfrm>
          <a:prstGeom prst="rect">
            <a:avLst/>
          </a:prstGeom>
          <a:noFill/>
          <a:ln>
            <a:noFill/>
          </a:ln>
        </p:spPr>
        <p:txBody>
          <a:bodyPr anchorCtr="0" anchor="t" bIns="0" lIns="0" spcFirstLastPara="1" rIns="0" wrap="square" tIns="0">
            <a:noAutofit/>
          </a:bodyPr>
          <a:lstStyle>
            <a:lvl1pPr indent="-285750" lvl="0" marL="457200" marR="0" rtl="0" algn="l">
              <a:lnSpc>
                <a:spcPct val="125000"/>
              </a:lnSpc>
              <a:spcBef>
                <a:spcPts val="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1pPr>
            <a:lvl2pPr indent="-285750" lvl="1" marL="9144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2pPr>
            <a:lvl3pPr indent="-285750" lvl="2" marL="13716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3pPr>
            <a:lvl4pPr indent="-285750" lvl="3" marL="18288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4pPr>
            <a:lvl5pPr indent="-285750" lvl="4" marL="22860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5pPr>
            <a:lvl6pPr indent="-285750" lvl="5" marL="27432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6pPr>
            <a:lvl7pPr indent="-285750" lvl="6" marL="32004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7pPr>
            <a:lvl8pPr indent="-285750" lvl="7" marL="36576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8pPr>
            <a:lvl9pPr indent="-285750" lvl="8" marL="4114800" marR="0" rtl="0" algn="l">
              <a:lnSpc>
                <a:spcPct val="125000"/>
              </a:lnSpc>
              <a:spcBef>
                <a:spcPts val="500"/>
              </a:spcBef>
              <a:spcAft>
                <a:spcPts val="50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220">
          <p15:clr>
            <a:srgbClr val="EA4335"/>
          </p15:clr>
        </p15:guide>
        <p15:guide id="4" orient="horz" pos="220">
          <p15:clr>
            <a:srgbClr val="EA4335"/>
          </p15:clr>
        </p15:guide>
        <p15:guide id="5" pos="5540">
          <p15:clr>
            <a:srgbClr val="EA4335"/>
          </p15:clr>
        </p15:guide>
        <p15:guide id="6" orient="horz" pos="3020">
          <p15:clr>
            <a:srgbClr val="EA4335"/>
          </p15:clr>
        </p15:guide>
        <p15:guide id="7" pos="664">
          <p15:clr>
            <a:srgbClr val="EA4335"/>
          </p15:clr>
        </p15:guide>
        <p15:guide id="8" pos="1107">
          <p15:clr>
            <a:srgbClr val="EA4335"/>
          </p15:clr>
        </p15:guide>
        <p15:guide id="9" pos="1551">
          <p15:clr>
            <a:srgbClr val="EA4335"/>
          </p15:clr>
        </p15:guide>
        <p15:guide id="10" pos="1994">
          <p15:clr>
            <a:srgbClr val="EA4335"/>
          </p15:clr>
        </p15:guide>
        <p15:guide id="11" pos="2438">
          <p15:clr>
            <a:srgbClr val="EA4335"/>
          </p15:clr>
        </p15:guide>
        <p15:guide id="12" pos="3325">
          <p15:clr>
            <a:srgbClr val="EA4335"/>
          </p15:clr>
        </p15:guide>
        <p15:guide id="13" pos="3768">
          <p15:clr>
            <a:srgbClr val="EA4335"/>
          </p15:clr>
        </p15:guide>
        <p15:guide id="14" pos="4212">
          <p15:clr>
            <a:srgbClr val="EA4335"/>
          </p15:clr>
        </p15:guide>
        <p15:guide id="15" pos="4656">
          <p15:clr>
            <a:srgbClr val="EA4335"/>
          </p15:clr>
        </p15:guide>
        <p15:guide id="16" pos="5099">
          <p15:clr>
            <a:srgbClr val="EA4335"/>
          </p15:clr>
        </p15:guide>
        <p15:guide id="17" pos="442">
          <p15:clr>
            <a:srgbClr val="EA4335"/>
          </p15:clr>
        </p15:guide>
        <p15:guide id="18" pos="886">
          <p15:clr>
            <a:srgbClr val="EA4335"/>
          </p15:clr>
        </p15:guide>
        <p15:guide id="19" pos="1329">
          <p15:clr>
            <a:srgbClr val="EA4335"/>
          </p15:clr>
        </p15:guide>
        <p15:guide id="20" pos="1773">
          <p15:clr>
            <a:srgbClr val="EA4335"/>
          </p15:clr>
        </p15:guide>
        <p15:guide id="21" pos="2216">
          <p15:clr>
            <a:srgbClr val="EA4335"/>
          </p15:clr>
        </p15:guide>
        <p15:guide id="22" pos="2660">
          <p15:clr>
            <a:srgbClr val="EA4335"/>
          </p15:clr>
        </p15:guide>
        <p15:guide id="23" pos="3103">
          <p15:clr>
            <a:srgbClr val="EA4335"/>
          </p15:clr>
        </p15:guide>
        <p15:guide id="24" pos="3547">
          <p15:clr>
            <a:srgbClr val="EA4335"/>
          </p15:clr>
        </p15:guide>
        <p15:guide id="25" pos="3990">
          <p15:clr>
            <a:srgbClr val="EA4335"/>
          </p15:clr>
        </p15:guide>
        <p15:guide id="26" pos="4434">
          <p15:clr>
            <a:srgbClr val="EA4335"/>
          </p15:clr>
        </p15:guide>
        <p15:guide id="27" pos="4877">
          <p15:clr>
            <a:srgbClr val="EA4335"/>
          </p15:clr>
        </p15:guide>
        <p15:guide id="28" pos="532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inkedin.com/in/jamiespec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s://theodi.org/article/the-data-ethics-canvas-202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
          <p:cNvSpPr txBox="1"/>
          <p:nvPr>
            <p:ph type="ctrTitle"/>
          </p:nvPr>
        </p:nvSpPr>
        <p:spPr>
          <a:xfrm>
            <a:off x="352050" y="1325880"/>
            <a:ext cx="5982600" cy="855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
              <a:t>Privacy &amp; Ethics </a:t>
            </a:r>
            <a:endParaRPr/>
          </a:p>
        </p:txBody>
      </p:sp>
      <p:sp>
        <p:nvSpPr>
          <p:cNvPr id="585" name="Google Shape;585;p1"/>
          <p:cNvSpPr txBox="1"/>
          <p:nvPr>
            <p:ph idx="1" type="subTitle"/>
          </p:nvPr>
        </p:nvSpPr>
        <p:spPr>
          <a:xfrm>
            <a:off x="352050" y="4286925"/>
            <a:ext cx="2937300" cy="568500"/>
          </a:xfrm>
          <a:prstGeom prst="rect">
            <a:avLst/>
          </a:prstGeom>
          <a:noFill/>
          <a:ln>
            <a:noFill/>
          </a:ln>
        </p:spPr>
        <p:txBody>
          <a:bodyPr anchorCtr="0" anchor="b" bIns="0" lIns="0" spcFirstLastPara="1" rIns="0" wrap="square" tIns="0">
            <a:noAutofit/>
          </a:bodyPr>
          <a:lstStyle/>
          <a:p>
            <a:pPr indent="0" lvl="0" marL="0" rtl="0" algn="l">
              <a:lnSpc>
                <a:spcPct val="125000"/>
              </a:lnSpc>
              <a:spcBef>
                <a:spcPts val="0"/>
              </a:spcBef>
              <a:spcAft>
                <a:spcPts val="0"/>
              </a:spcAft>
              <a:buSzPts val="900"/>
              <a:buNone/>
            </a:pPr>
            <a:r>
              <a:rPr lang="en" sz="1100"/>
              <a:t>Jamie Specter Dattilo</a:t>
            </a:r>
            <a:endParaRPr sz="1100"/>
          </a:p>
          <a:p>
            <a:pPr indent="0" lvl="0" marL="0" rtl="0" algn="l">
              <a:lnSpc>
                <a:spcPct val="125000"/>
              </a:lnSpc>
              <a:spcBef>
                <a:spcPts val="0"/>
              </a:spcBef>
              <a:spcAft>
                <a:spcPts val="0"/>
              </a:spcAft>
              <a:buSzPts val="900"/>
              <a:buNone/>
            </a:pPr>
            <a:r>
              <a:rPr lang="en" sz="1100" u="sng">
                <a:solidFill>
                  <a:schemeClr val="hlink"/>
                </a:solidFill>
                <a:hlinkClick r:id="rId3"/>
              </a:rPr>
              <a:t>https://www.linkedin.com/in/jamiespecter/</a:t>
            </a:r>
            <a:r>
              <a:rPr lang="en" sz="1100"/>
              <a:t> </a:t>
            </a:r>
            <a:endParaRPr sz="1100"/>
          </a:p>
        </p:txBody>
      </p:sp>
      <p:sp>
        <p:nvSpPr>
          <p:cNvPr id="586" name="Google Shape;586;p1"/>
          <p:cNvSpPr txBox="1"/>
          <p:nvPr>
            <p:ph idx="4" type="subTitle"/>
          </p:nvPr>
        </p:nvSpPr>
        <p:spPr>
          <a:xfrm>
            <a:off x="352050" y="2423175"/>
            <a:ext cx="7038600" cy="1737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Clr>
                <a:schemeClr val="accent5"/>
              </a:buClr>
              <a:buSzPts val="1100"/>
              <a:buFont typeface="Arial"/>
              <a:buNone/>
            </a:pPr>
            <a:r>
              <a:rPr lang="en" sz="1400"/>
              <a:t>COMM 3220 - Database Management Systems and Business Intelligence</a:t>
            </a:r>
            <a:endParaRPr sz="1400"/>
          </a:p>
          <a:p>
            <a:pPr indent="0" lvl="0" marL="0" rtl="0" algn="l">
              <a:lnSpc>
                <a:spcPct val="125000"/>
              </a:lnSpc>
              <a:spcBef>
                <a:spcPts val="0"/>
              </a:spcBef>
              <a:spcAft>
                <a:spcPts val="0"/>
              </a:spcAft>
              <a:buClr>
                <a:schemeClr val="accent5"/>
              </a:buClr>
              <a:buSzPts val="1100"/>
              <a:buFont typeface="Arial"/>
              <a:buNone/>
            </a:pPr>
            <a:r>
              <a:t/>
            </a:r>
            <a:endParaRPr sz="1400"/>
          </a:p>
        </p:txBody>
      </p:sp>
      <p:sp>
        <p:nvSpPr>
          <p:cNvPr id="587" name="Google Shape;587;p1"/>
          <p:cNvSpPr/>
          <p:nvPr/>
        </p:nvSpPr>
        <p:spPr>
          <a:xfrm>
            <a:off x="5786700" y="4234575"/>
            <a:ext cx="3121200" cy="759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7"/>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Privacy Legislation Around the World </a:t>
            </a:r>
            <a:endParaRPr/>
          </a:p>
        </p:txBody>
      </p:sp>
      <p:pic>
        <p:nvPicPr>
          <p:cNvPr id="745" name="Google Shape;745;p7"/>
          <p:cNvPicPr preferRelativeResize="0"/>
          <p:nvPr/>
        </p:nvPicPr>
        <p:blipFill rotWithShape="1">
          <a:blip r:embed="rId3">
            <a:alphaModFix/>
          </a:blip>
          <a:srcRect b="0" l="0" r="0" t="0"/>
          <a:stretch/>
        </p:blipFill>
        <p:spPr>
          <a:xfrm>
            <a:off x="581988" y="728698"/>
            <a:ext cx="7980037" cy="4065052"/>
          </a:xfrm>
          <a:prstGeom prst="rect">
            <a:avLst/>
          </a:prstGeom>
          <a:noFill/>
          <a:ln>
            <a:noFill/>
          </a:ln>
        </p:spPr>
      </p:pic>
      <p:sp>
        <p:nvSpPr>
          <p:cNvPr id="746" name="Google Shape;746;p7"/>
          <p:cNvSpPr/>
          <p:nvPr/>
        </p:nvSpPr>
        <p:spPr>
          <a:xfrm>
            <a:off x="582000" y="854250"/>
            <a:ext cx="236400" cy="548400"/>
          </a:xfrm>
          <a:prstGeom prst="rect">
            <a:avLst/>
          </a:prstGeom>
          <a:solidFill>
            <a:srgbClr val="ED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7"/>
          <p:cNvSpPr/>
          <p:nvPr/>
        </p:nvSpPr>
        <p:spPr>
          <a:xfrm>
            <a:off x="581974" y="934852"/>
            <a:ext cx="134017" cy="548400"/>
          </a:xfrm>
          <a:prstGeom prst="rect">
            <a:avLst/>
          </a:prstGeom>
          <a:solidFill>
            <a:srgbClr val="ED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7"/>
          <p:cNvSpPr/>
          <p:nvPr/>
        </p:nvSpPr>
        <p:spPr>
          <a:xfrm>
            <a:off x="581975" y="934852"/>
            <a:ext cx="176040" cy="548400"/>
          </a:xfrm>
          <a:prstGeom prst="rect">
            <a:avLst/>
          </a:prstGeom>
          <a:solidFill>
            <a:srgbClr val="ED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8"/>
          <p:cNvPicPr preferRelativeResize="0"/>
          <p:nvPr/>
        </p:nvPicPr>
        <p:blipFill rotWithShape="1">
          <a:blip r:embed="rId3">
            <a:alphaModFix/>
          </a:blip>
          <a:srcRect b="0" l="0" r="0" t="10888"/>
          <a:stretch/>
        </p:blipFill>
        <p:spPr>
          <a:xfrm>
            <a:off x="224001" y="849850"/>
            <a:ext cx="8695990" cy="3836825"/>
          </a:xfrm>
          <a:prstGeom prst="rect">
            <a:avLst/>
          </a:prstGeom>
          <a:noFill/>
          <a:ln>
            <a:noFill/>
          </a:ln>
        </p:spPr>
      </p:pic>
      <p:sp>
        <p:nvSpPr>
          <p:cNvPr id="754" name="Google Shape;754;p8"/>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U.S. State Privacy Legislation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9"/>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Impact on Business </a:t>
            </a:r>
            <a:endParaRPr/>
          </a:p>
        </p:txBody>
      </p:sp>
      <p:sp>
        <p:nvSpPr>
          <p:cNvPr id="760" name="Google Shape;760;p9"/>
          <p:cNvSpPr txBox="1"/>
          <p:nvPr>
            <p:ph idx="1" type="body"/>
          </p:nvPr>
        </p:nvSpPr>
        <p:spPr>
          <a:xfrm>
            <a:off x="628650" y="979725"/>
            <a:ext cx="7886700" cy="3642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Char char="●"/>
            </a:pPr>
            <a:r>
              <a:rPr b="1" lang="en" sz="1800"/>
              <a:t>The Challenge</a:t>
            </a:r>
            <a:r>
              <a:rPr lang="en" sz="1800"/>
              <a:t>: Applying the world’s strictest data protection regulations puts unnecessary pressure on a business’s data supply; and ignoring the material distinctions between various regulations risks local noncompliance.</a:t>
            </a:r>
            <a:endParaRPr sz="1800"/>
          </a:p>
          <a:p>
            <a:pPr indent="-342900" lvl="0" marL="457200" rtl="0" algn="l">
              <a:lnSpc>
                <a:spcPct val="90000"/>
              </a:lnSpc>
              <a:spcBef>
                <a:spcPts val="0"/>
              </a:spcBef>
              <a:spcAft>
                <a:spcPts val="0"/>
              </a:spcAft>
              <a:buSzPts val="1800"/>
              <a:buChar char="●"/>
            </a:pPr>
            <a:r>
              <a:rPr b="1" lang="en" sz="1800"/>
              <a:t>What’s at stake</a:t>
            </a:r>
            <a:endParaRPr b="1" sz="1800"/>
          </a:p>
          <a:p>
            <a:pPr indent="-342900" lvl="1" marL="914400" rtl="0" algn="l">
              <a:lnSpc>
                <a:spcPct val="90000"/>
              </a:lnSpc>
              <a:spcBef>
                <a:spcPts val="0"/>
              </a:spcBef>
              <a:spcAft>
                <a:spcPts val="0"/>
              </a:spcAft>
              <a:buSzPts val="1800"/>
              <a:buChar char="○"/>
            </a:pPr>
            <a:r>
              <a:rPr lang="en" sz="1800"/>
              <a:t>Privacy, safety, and security of others</a:t>
            </a:r>
            <a:endParaRPr sz="1800"/>
          </a:p>
          <a:p>
            <a:pPr indent="-342900" lvl="1" marL="914400" rtl="0" algn="l">
              <a:spcBef>
                <a:spcPts val="0"/>
              </a:spcBef>
              <a:spcAft>
                <a:spcPts val="0"/>
              </a:spcAft>
              <a:buSzPts val="1800"/>
              <a:buChar char="○"/>
            </a:pPr>
            <a:r>
              <a:rPr lang="en" sz="1800"/>
              <a:t>Significant monetary and operational penalties</a:t>
            </a:r>
            <a:endParaRPr sz="1800"/>
          </a:p>
          <a:p>
            <a:pPr indent="-342900" lvl="1" marL="914400" rtl="0" algn="l">
              <a:lnSpc>
                <a:spcPct val="90000"/>
              </a:lnSpc>
              <a:spcBef>
                <a:spcPts val="0"/>
              </a:spcBef>
              <a:spcAft>
                <a:spcPts val="0"/>
              </a:spcAft>
              <a:buSzPts val="1800"/>
              <a:buChar char="○"/>
            </a:pPr>
            <a:r>
              <a:rPr lang="en" sz="1800"/>
              <a:t>Reputation of your company</a:t>
            </a:r>
            <a:endParaRPr sz="1800"/>
          </a:p>
          <a:p>
            <a:pPr indent="0" lvl="0" marL="457200" rtl="0" algn="l">
              <a:lnSpc>
                <a:spcPct val="90000"/>
              </a:lnSpc>
              <a:spcBef>
                <a:spcPts val="75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104b6e6dc6c_0_5"/>
          <p:cNvSpPr txBox="1"/>
          <p:nvPr>
            <p:ph idx="1" type="body"/>
          </p:nvPr>
        </p:nvSpPr>
        <p:spPr>
          <a:xfrm>
            <a:off x="628650" y="979714"/>
            <a:ext cx="7886700" cy="3652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Char char="●"/>
            </a:pPr>
            <a:r>
              <a:rPr lang="en" sz="1800"/>
              <a:t>You are working in UVA’s accounting department and one of the databases you help manage includes information related to student aid awarded to individuals.</a:t>
            </a:r>
            <a:endParaRPr sz="1800"/>
          </a:p>
          <a:p>
            <a:pPr indent="-342900" lvl="0" marL="457200" rtl="0" algn="l">
              <a:lnSpc>
                <a:spcPct val="90000"/>
              </a:lnSpc>
              <a:spcBef>
                <a:spcPts val="0"/>
              </a:spcBef>
              <a:spcAft>
                <a:spcPts val="0"/>
              </a:spcAft>
              <a:buSzPts val="1800"/>
              <a:buChar char="●"/>
            </a:pPr>
            <a:r>
              <a:rPr lang="en" sz="1800"/>
              <a:t>An econ professor wants to use the database for research she is conducting and has requested access to complete an empirical analysis of the data.</a:t>
            </a:r>
            <a:endParaRPr sz="1800"/>
          </a:p>
          <a:p>
            <a:pPr indent="-342900" lvl="0" marL="457200" rtl="0" algn="l">
              <a:lnSpc>
                <a:spcPct val="90000"/>
              </a:lnSpc>
              <a:spcBef>
                <a:spcPts val="0"/>
              </a:spcBef>
              <a:spcAft>
                <a:spcPts val="0"/>
              </a:spcAft>
              <a:buSzPts val="1800"/>
              <a:buChar char="●"/>
            </a:pPr>
            <a:r>
              <a:rPr lang="en" sz="1800"/>
              <a:t>What are some next steps to consider?</a:t>
            </a:r>
            <a:endParaRPr sz="1800">
              <a:solidFill>
                <a:schemeClr val="accent6"/>
              </a:solidFill>
            </a:endParaRPr>
          </a:p>
        </p:txBody>
      </p:sp>
      <p:sp>
        <p:nvSpPr>
          <p:cNvPr id="766" name="Google Shape;766;g104b6e6dc6c_0_5"/>
          <p:cNvSpPr txBox="1"/>
          <p:nvPr>
            <p:ph type="title"/>
          </p:nvPr>
        </p:nvSpPr>
        <p:spPr>
          <a:xfrm>
            <a:off x="95250" y="121450"/>
            <a:ext cx="88806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Database Management Use Case</a:t>
            </a:r>
            <a:endParaRPr/>
          </a:p>
        </p:txBody>
      </p:sp>
      <p:sp>
        <p:nvSpPr>
          <p:cNvPr id="767" name="Google Shape;767;g104b6e6dc6c_0_5"/>
          <p:cNvSpPr txBox="1"/>
          <p:nvPr/>
        </p:nvSpPr>
        <p:spPr>
          <a:xfrm>
            <a:off x="778400" y="3015100"/>
            <a:ext cx="8197500" cy="4341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750"/>
              </a:spcBef>
              <a:spcAft>
                <a:spcPts val="0"/>
              </a:spcAft>
              <a:buClr>
                <a:schemeClr val="accent6"/>
              </a:buClr>
              <a:buSzPts val="1800"/>
              <a:buFont typeface="Optimistic Text"/>
              <a:buChar char="○"/>
            </a:pPr>
            <a:r>
              <a:rPr lang="en" sz="1800">
                <a:solidFill>
                  <a:schemeClr val="accent6"/>
                </a:solidFill>
                <a:latin typeface="Optimistic Text"/>
                <a:ea typeface="Optimistic Text"/>
                <a:cs typeface="Optimistic Text"/>
                <a:sym typeface="Optimistic Text"/>
              </a:rPr>
              <a:t>Is there sensitive data being collected?</a:t>
            </a:r>
            <a:endParaRPr/>
          </a:p>
        </p:txBody>
      </p:sp>
      <p:sp>
        <p:nvSpPr>
          <p:cNvPr id="768" name="Google Shape;768;g104b6e6dc6c_0_5"/>
          <p:cNvSpPr txBox="1"/>
          <p:nvPr/>
        </p:nvSpPr>
        <p:spPr>
          <a:xfrm>
            <a:off x="778400" y="3341500"/>
            <a:ext cx="8197500" cy="4341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750"/>
              </a:spcBef>
              <a:spcAft>
                <a:spcPts val="0"/>
              </a:spcAft>
              <a:buClr>
                <a:schemeClr val="accent6"/>
              </a:buClr>
              <a:buSzPts val="1800"/>
              <a:buFont typeface="Optimistic Text"/>
              <a:buChar char="○"/>
            </a:pPr>
            <a:r>
              <a:rPr lang="en" sz="1800">
                <a:solidFill>
                  <a:schemeClr val="accent6"/>
                </a:solidFill>
                <a:latin typeface="Optimistic Text"/>
                <a:ea typeface="Optimistic Text"/>
                <a:cs typeface="Optimistic Text"/>
                <a:sym typeface="Optimistic Text"/>
              </a:rPr>
              <a:t>Is this a permissible use based on what we told to the student? </a:t>
            </a:r>
            <a:endParaRPr>
              <a:solidFill>
                <a:schemeClr val="accent5"/>
              </a:solidFill>
            </a:endParaRPr>
          </a:p>
        </p:txBody>
      </p:sp>
      <p:sp>
        <p:nvSpPr>
          <p:cNvPr id="769" name="Google Shape;769;g104b6e6dc6c_0_5"/>
          <p:cNvSpPr txBox="1"/>
          <p:nvPr/>
        </p:nvSpPr>
        <p:spPr>
          <a:xfrm>
            <a:off x="777350" y="3650675"/>
            <a:ext cx="7886700" cy="6834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750"/>
              </a:spcBef>
              <a:spcAft>
                <a:spcPts val="0"/>
              </a:spcAft>
              <a:buClr>
                <a:schemeClr val="accent6"/>
              </a:buClr>
              <a:buSzPts val="1800"/>
              <a:buFont typeface="Optimistic Text"/>
              <a:buChar char="○"/>
            </a:pPr>
            <a:r>
              <a:rPr lang="en" sz="1800">
                <a:solidFill>
                  <a:schemeClr val="accent6"/>
                </a:solidFill>
                <a:latin typeface="Optimistic Text"/>
                <a:ea typeface="Optimistic Text"/>
                <a:cs typeface="Optimistic Text"/>
                <a:sym typeface="Optimistic Text"/>
              </a:rPr>
              <a:t>Understand who to engage - What does the privacy program in my organization look like?</a:t>
            </a:r>
            <a:endParaRPr/>
          </a:p>
        </p:txBody>
      </p:sp>
      <p:sp>
        <p:nvSpPr>
          <p:cNvPr id="770" name="Google Shape;770;g104b6e6dc6c_0_5"/>
          <p:cNvSpPr txBox="1"/>
          <p:nvPr/>
        </p:nvSpPr>
        <p:spPr>
          <a:xfrm>
            <a:off x="777875" y="4196200"/>
            <a:ext cx="5439600" cy="4341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750"/>
              </a:spcBef>
              <a:spcAft>
                <a:spcPts val="0"/>
              </a:spcAft>
              <a:buClr>
                <a:schemeClr val="accent6"/>
              </a:buClr>
              <a:buSzPts val="1800"/>
              <a:buFont typeface="Optimistic Text"/>
              <a:buChar char="○"/>
            </a:pPr>
            <a:r>
              <a:rPr lang="en" sz="1800">
                <a:solidFill>
                  <a:schemeClr val="accent6"/>
                </a:solidFill>
                <a:latin typeface="Optimistic Text"/>
                <a:ea typeface="Optimistic Text"/>
                <a:cs typeface="Optimistic Text"/>
                <a:sym typeface="Optimistic Text"/>
              </a:rPr>
              <a:t>Keep in mind how contextual privacy is </a:t>
            </a:r>
            <a:endParaRPr>
              <a:solidFill>
                <a:schemeClr val="accent5"/>
              </a:solidFill>
            </a:endParaRPr>
          </a:p>
        </p:txBody>
      </p:sp>
      <p:sp>
        <p:nvSpPr>
          <p:cNvPr id="771" name="Google Shape;771;g104b6e6dc6c_0_5"/>
          <p:cNvSpPr txBox="1"/>
          <p:nvPr/>
        </p:nvSpPr>
        <p:spPr>
          <a:xfrm>
            <a:off x="778400" y="2710300"/>
            <a:ext cx="8197500" cy="4341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750"/>
              </a:spcBef>
              <a:spcAft>
                <a:spcPts val="0"/>
              </a:spcAft>
              <a:buClr>
                <a:schemeClr val="accent6"/>
              </a:buClr>
              <a:buSzPts val="1800"/>
              <a:buFont typeface="Optimistic Text"/>
              <a:buChar char="○"/>
            </a:pPr>
            <a:r>
              <a:rPr lang="en" sz="1800">
                <a:solidFill>
                  <a:schemeClr val="accent6"/>
                </a:solidFill>
                <a:latin typeface="Optimistic Text"/>
                <a:ea typeface="Optimistic Text"/>
                <a:cs typeface="Optimistic Text"/>
                <a:sym typeface="Optimistic Text"/>
              </a:rPr>
              <a:t>Is privacy even an issue?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71"/>
                                        </p:tgtEl>
                                        <p:attrNameLst>
                                          <p:attrName>style.visibility</p:attrName>
                                        </p:attrNameLst>
                                      </p:cBhvr>
                                      <p:to>
                                        <p:strVal val="visible"/>
                                      </p:to>
                                    </p:set>
                                    <p:anim calcmode="lin" valueType="num">
                                      <p:cBhvr additive="base">
                                        <p:cTn dur="1000"/>
                                        <p:tgtEl>
                                          <p:spTgt spid="7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67"/>
                                        </p:tgtEl>
                                        <p:attrNameLst>
                                          <p:attrName>style.visibility</p:attrName>
                                        </p:attrNameLst>
                                      </p:cBhvr>
                                      <p:to>
                                        <p:strVal val="visible"/>
                                      </p:to>
                                    </p:set>
                                    <p:anim calcmode="lin" valueType="num">
                                      <p:cBhvr additive="base">
                                        <p:cTn dur="800"/>
                                        <p:tgtEl>
                                          <p:spTgt spid="7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68"/>
                                        </p:tgtEl>
                                        <p:attrNameLst>
                                          <p:attrName>style.visibility</p:attrName>
                                        </p:attrNameLst>
                                      </p:cBhvr>
                                      <p:to>
                                        <p:strVal val="visible"/>
                                      </p:to>
                                    </p:set>
                                    <p:anim calcmode="lin" valueType="num">
                                      <p:cBhvr additive="base">
                                        <p:cTn dur="700"/>
                                        <p:tgtEl>
                                          <p:spTgt spid="7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69"/>
                                        </p:tgtEl>
                                        <p:attrNameLst>
                                          <p:attrName>style.visibility</p:attrName>
                                        </p:attrNameLst>
                                      </p:cBhvr>
                                      <p:to>
                                        <p:strVal val="visible"/>
                                      </p:to>
                                    </p:set>
                                    <p:anim calcmode="lin" valueType="num">
                                      <p:cBhvr additive="base">
                                        <p:cTn dur="800"/>
                                        <p:tgtEl>
                                          <p:spTgt spid="76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70"/>
                                        </p:tgtEl>
                                        <p:attrNameLst>
                                          <p:attrName>style.visibility</p:attrName>
                                        </p:attrNameLst>
                                      </p:cBhvr>
                                      <p:to>
                                        <p:strVal val="visible"/>
                                      </p:to>
                                    </p:set>
                                    <p:anim calcmode="lin" valueType="num">
                                      <p:cBhvr additive="base">
                                        <p:cTn dur="900"/>
                                        <p:tgtEl>
                                          <p:spTgt spid="7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102f192f091_1_171"/>
          <p:cNvSpPr txBox="1"/>
          <p:nvPr>
            <p:ph type="title"/>
          </p:nvPr>
        </p:nvSpPr>
        <p:spPr>
          <a:xfrm>
            <a:off x="95250" y="121450"/>
            <a:ext cx="88806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Survey Results</a:t>
            </a:r>
            <a:endParaRPr/>
          </a:p>
        </p:txBody>
      </p:sp>
      <p:pic>
        <p:nvPicPr>
          <p:cNvPr id="777" name="Google Shape;777;g102f192f091_1_171"/>
          <p:cNvPicPr preferRelativeResize="0"/>
          <p:nvPr/>
        </p:nvPicPr>
        <p:blipFill rotWithShape="1">
          <a:blip r:embed="rId3">
            <a:alphaModFix/>
          </a:blip>
          <a:srcRect b="83955" l="5464" r="0" t="0"/>
          <a:stretch/>
        </p:blipFill>
        <p:spPr>
          <a:xfrm>
            <a:off x="485150" y="773650"/>
            <a:ext cx="5069950" cy="652200"/>
          </a:xfrm>
          <a:prstGeom prst="rect">
            <a:avLst/>
          </a:prstGeom>
          <a:noFill/>
          <a:ln cap="flat" cmpd="sng" w="9525">
            <a:solidFill>
              <a:schemeClr val="lt2"/>
            </a:solidFill>
            <a:prstDash val="solid"/>
            <a:round/>
            <a:headEnd len="sm" w="sm" type="none"/>
            <a:tailEnd len="sm" w="sm" type="none"/>
          </a:ln>
        </p:spPr>
      </p:pic>
      <p:sp>
        <p:nvSpPr>
          <p:cNvPr id="778" name="Google Shape;778;g102f192f091_1_171"/>
          <p:cNvSpPr txBox="1"/>
          <p:nvPr/>
        </p:nvSpPr>
        <p:spPr>
          <a:xfrm>
            <a:off x="5840525" y="1255300"/>
            <a:ext cx="2999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timistic Text"/>
                <a:ea typeface="Optimistic Text"/>
                <a:cs typeface="Optimistic Text"/>
                <a:sym typeface="Optimistic Text"/>
              </a:rPr>
              <a:t>Top 3</a:t>
            </a:r>
            <a:r>
              <a:rPr lang="en" sz="1200">
                <a:latin typeface="Optimistic Text"/>
                <a:ea typeface="Optimistic Text"/>
                <a:cs typeface="Optimistic Text"/>
                <a:sym typeface="Optimistic Text"/>
              </a:rPr>
              <a:t>:</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AutoNum type="arabicPeriod"/>
            </a:pPr>
            <a:r>
              <a:rPr lang="en" sz="1200">
                <a:latin typeface="Optimistic Text"/>
                <a:ea typeface="Optimistic Text"/>
                <a:cs typeface="Optimistic Text"/>
                <a:sym typeface="Optimistic Text"/>
              </a:rPr>
              <a:t>35% = 7</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AutoNum type="arabicPeriod"/>
            </a:pPr>
            <a:r>
              <a:rPr lang="en" sz="1200">
                <a:latin typeface="Optimistic Text"/>
                <a:ea typeface="Optimistic Text"/>
                <a:cs typeface="Optimistic Text"/>
                <a:sym typeface="Optimistic Text"/>
              </a:rPr>
              <a:t>23.5% = 3</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AutoNum type="arabicPeriod"/>
            </a:pPr>
            <a:r>
              <a:rPr lang="en" sz="1200">
                <a:latin typeface="Optimistic Text"/>
                <a:ea typeface="Optimistic Text"/>
                <a:cs typeface="Optimistic Text"/>
                <a:sym typeface="Optimistic Text"/>
              </a:rPr>
              <a:t>18% = 8</a:t>
            </a:r>
            <a:endParaRPr sz="1200">
              <a:latin typeface="Optimistic Text"/>
              <a:ea typeface="Optimistic Text"/>
              <a:cs typeface="Optimistic Text"/>
              <a:sym typeface="Optimistic Text"/>
            </a:endParaRPr>
          </a:p>
          <a:p>
            <a:pPr indent="0" lvl="0" marL="0" rtl="0" algn="l">
              <a:spcBef>
                <a:spcPts val="0"/>
              </a:spcBef>
              <a:spcAft>
                <a:spcPts val="0"/>
              </a:spcAft>
              <a:buNone/>
            </a:pPr>
            <a:r>
              <a:t/>
            </a:r>
            <a:endParaRPr sz="1200">
              <a:latin typeface="Optimistic Text"/>
              <a:ea typeface="Optimistic Text"/>
              <a:cs typeface="Optimistic Text"/>
              <a:sym typeface="Optimistic Text"/>
            </a:endParaRPr>
          </a:p>
          <a:p>
            <a:pPr indent="0" lvl="0" marL="0" rtl="0" algn="l">
              <a:spcBef>
                <a:spcPts val="0"/>
              </a:spcBef>
              <a:spcAft>
                <a:spcPts val="0"/>
              </a:spcAft>
              <a:buNone/>
            </a:pPr>
            <a:r>
              <a:rPr b="1" lang="en" sz="1200">
                <a:latin typeface="Optimistic Text"/>
                <a:ea typeface="Optimistic Text"/>
                <a:cs typeface="Optimistic Text"/>
                <a:sym typeface="Optimistic Text"/>
              </a:rPr>
              <a:t>Additional context provided:</a:t>
            </a:r>
            <a:endParaRPr b="1"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Identity and payment info are what you want to protect</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Level of concern comes from growing up in time where social media is a big part of life</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Lack of trust</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Benefits &gt; Risks</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Victims of data breaches</a:t>
            </a:r>
            <a:endParaRPr sz="1200">
              <a:latin typeface="Optimistic Text"/>
              <a:ea typeface="Optimistic Text"/>
              <a:cs typeface="Optimistic Text"/>
              <a:sym typeface="Optimistic Text"/>
            </a:endParaRPr>
          </a:p>
          <a:p>
            <a:pPr indent="-304800" lvl="0" marL="457200" rtl="0" algn="l">
              <a:spcBef>
                <a:spcPts val="0"/>
              </a:spcBef>
              <a:spcAft>
                <a:spcPts val="0"/>
              </a:spcAft>
              <a:buSzPts val="1200"/>
              <a:buFont typeface="Optimistic Text"/>
              <a:buChar char="●"/>
            </a:pPr>
            <a:r>
              <a:rPr lang="en" sz="1200">
                <a:latin typeface="Optimistic Text"/>
                <a:ea typeface="Optimistic Text"/>
                <a:cs typeface="Optimistic Text"/>
                <a:sym typeface="Optimistic Text"/>
              </a:rPr>
              <a:t>Mindful of what you share  </a:t>
            </a:r>
            <a:endParaRPr sz="1200">
              <a:latin typeface="Optimistic Text"/>
              <a:ea typeface="Optimistic Text"/>
              <a:cs typeface="Optimistic Text"/>
              <a:sym typeface="Optimistic Text"/>
            </a:endParaRPr>
          </a:p>
        </p:txBody>
      </p:sp>
      <p:pic>
        <p:nvPicPr>
          <p:cNvPr id="779" name="Google Shape;779;g102f192f091_1_171"/>
          <p:cNvPicPr preferRelativeResize="0"/>
          <p:nvPr/>
        </p:nvPicPr>
        <p:blipFill rotWithShape="1">
          <a:blip r:embed="rId3">
            <a:alphaModFix/>
          </a:blip>
          <a:srcRect b="0" l="5464" r="0" t="17362"/>
          <a:stretch/>
        </p:blipFill>
        <p:spPr>
          <a:xfrm>
            <a:off x="485150" y="1497025"/>
            <a:ext cx="5069950" cy="3359176"/>
          </a:xfrm>
          <a:prstGeom prst="rect">
            <a:avLst/>
          </a:prstGeom>
          <a:noFill/>
          <a:ln cap="flat" cmpd="sng" w="9525">
            <a:solidFill>
              <a:schemeClr val="l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1"/>
          <p:cNvSpPr txBox="1"/>
          <p:nvPr>
            <p:ph type="title"/>
          </p:nvPr>
        </p:nvSpPr>
        <p:spPr>
          <a:xfrm>
            <a:off x="95250" y="121450"/>
            <a:ext cx="88806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Practical things to consider</a:t>
            </a:r>
            <a:endParaRPr/>
          </a:p>
        </p:txBody>
      </p:sp>
      <p:sp>
        <p:nvSpPr>
          <p:cNvPr id="785" name="Google Shape;785;p11"/>
          <p:cNvSpPr txBox="1"/>
          <p:nvPr>
            <p:ph idx="1" type="body"/>
          </p:nvPr>
        </p:nvSpPr>
        <p:spPr>
          <a:xfrm>
            <a:off x="628650" y="979714"/>
            <a:ext cx="7886700" cy="3652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Char char="●"/>
            </a:pPr>
            <a:r>
              <a:rPr lang="en" sz="1800"/>
              <a:t>Understanding the data with which you interact</a:t>
            </a:r>
            <a:endParaRPr sz="1800"/>
          </a:p>
          <a:p>
            <a:pPr indent="-342900" lvl="0" marL="457200" rtl="0" algn="l">
              <a:lnSpc>
                <a:spcPct val="90000"/>
              </a:lnSpc>
              <a:spcBef>
                <a:spcPts val="0"/>
              </a:spcBef>
              <a:spcAft>
                <a:spcPts val="0"/>
              </a:spcAft>
              <a:buSzPts val="1800"/>
              <a:buChar char="●"/>
            </a:pPr>
            <a:r>
              <a:rPr lang="en" sz="1800"/>
              <a:t>Following internal processes </a:t>
            </a:r>
            <a:endParaRPr sz="1800"/>
          </a:p>
          <a:p>
            <a:pPr indent="-342900" lvl="0" marL="457200" rtl="0" algn="l">
              <a:lnSpc>
                <a:spcPct val="90000"/>
              </a:lnSpc>
              <a:spcBef>
                <a:spcPts val="0"/>
              </a:spcBef>
              <a:spcAft>
                <a:spcPts val="0"/>
              </a:spcAft>
              <a:buSzPts val="1800"/>
              <a:buChar char="●"/>
            </a:pPr>
            <a:r>
              <a:rPr lang="en" sz="1800"/>
              <a:t>Complying with access controls </a:t>
            </a:r>
            <a:endParaRPr sz="1800"/>
          </a:p>
          <a:p>
            <a:pPr indent="-342900" lvl="0" marL="457200" rtl="0" algn="l">
              <a:lnSpc>
                <a:spcPct val="90000"/>
              </a:lnSpc>
              <a:spcBef>
                <a:spcPts val="0"/>
              </a:spcBef>
              <a:spcAft>
                <a:spcPts val="0"/>
              </a:spcAft>
              <a:buSzPts val="1800"/>
              <a:buChar char="●"/>
            </a:pPr>
            <a:r>
              <a:rPr lang="en" sz="1800"/>
              <a:t>Only using internal tools for work purposes </a:t>
            </a:r>
            <a:endParaRPr sz="1800"/>
          </a:p>
          <a:p>
            <a:pPr indent="-342900" lvl="0" marL="457200" rtl="0" algn="l">
              <a:lnSpc>
                <a:spcPct val="90000"/>
              </a:lnSpc>
              <a:spcBef>
                <a:spcPts val="0"/>
              </a:spcBef>
              <a:spcAft>
                <a:spcPts val="0"/>
              </a:spcAft>
              <a:buSzPts val="1800"/>
              <a:buChar char="●"/>
            </a:pPr>
            <a:r>
              <a:rPr lang="en" sz="1800"/>
              <a:t>Completing necessary training </a:t>
            </a:r>
            <a:endParaRPr sz="1800"/>
          </a:p>
          <a:p>
            <a:pPr indent="-342900" lvl="0" marL="457200" rtl="0" algn="l">
              <a:lnSpc>
                <a:spcPct val="90000"/>
              </a:lnSpc>
              <a:spcBef>
                <a:spcPts val="0"/>
              </a:spcBef>
              <a:spcAft>
                <a:spcPts val="0"/>
              </a:spcAft>
              <a:buSzPts val="1800"/>
              <a:buChar char="●"/>
            </a:pPr>
            <a:r>
              <a:rPr lang="en" sz="1800"/>
              <a:t>Keeping in mind the key data privacy principles (e.g., data minimization)</a:t>
            </a:r>
            <a:endParaRPr sz="1800"/>
          </a:p>
          <a:p>
            <a:pPr indent="-342900" lvl="0" marL="457200" rtl="0" algn="l">
              <a:lnSpc>
                <a:spcPct val="90000"/>
              </a:lnSpc>
              <a:spcBef>
                <a:spcPts val="0"/>
              </a:spcBef>
              <a:spcAft>
                <a:spcPts val="0"/>
              </a:spcAft>
              <a:buSzPts val="1800"/>
              <a:buChar char="●"/>
            </a:pPr>
            <a:r>
              <a:rPr lang="en" sz="1800"/>
              <a:t>Buy into a Privacy Culture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
              <a:t>Data Ethics</a:t>
            </a:r>
            <a:endParaRPr/>
          </a:p>
        </p:txBody>
      </p:sp>
      <p:sp>
        <p:nvSpPr>
          <p:cNvPr id="791" name="Google Shape;791;p12"/>
          <p:cNvSpPr txBox="1"/>
          <p:nvPr>
            <p:ph idx="1" type="body"/>
          </p:nvPr>
        </p:nvSpPr>
        <p:spPr>
          <a:xfrm>
            <a:off x="628650" y="1369222"/>
            <a:ext cx="7886700" cy="1839600"/>
          </a:xfrm>
          <a:prstGeom prst="rect">
            <a:avLst/>
          </a:prstGeom>
          <a:noFill/>
          <a:ln>
            <a:noFill/>
          </a:ln>
        </p:spPr>
        <p:txBody>
          <a:bodyPr anchorCtr="0" anchor="t" bIns="45700" lIns="91425" spcFirstLastPara="1" rIns="91425" wrap="square" tIns="45700">
            <a:noAutofit/>
          </a:bodyPr>
          <a:lstStyle/>
          <a:p>
            <a:pPr indent="0" lvl="0" marL="0" marR="228600" rtl="0" algn="ctr">
              <a:lnSpc>
                <a:spcPct val="115000"/>
              </a:lnSpc>
              <a:spcBef>
                <a:spcPts val="0"/>
              </a:spcBef>
              <a:spcAft>
                <a:spcPts val="0"/>
              </a:spcAft>
              <a:buSzPts val="1100"/>
              <a:buNone/>
            </a:pPr>
            <a:r>
              <a:rPr i="1" lang="en" sz="2000">
                <a:solidFill>
                  <a:schemeClr val="accent5"/>
                </a:solidFill>
                <a:highlight>
                  <a:srgbClr val="FFFFFF"/>
                </a:highlight>
              </a:rPr>
              <a:t>“A </a:t>
            </a:r>
            <a:r>
              <a:rPr i="1" lang="en" sz="2000">
                <a:solidFill>
                  <a:schemeClr val="accent5"/>
                </a:solidFill>
                <a:highlight>
                  <a:srgbClr val="FFFFFF"/>
                </a:highlight>
              </a:rPr>
              <a:t>branch of ethics that evaluates data practices with the potential to adversely impact people and society – in data collection, sharing and use” </a:t>
            </a:r>
            <a:endParaRPr i="1" sz="2000">
              <a:solidFill>
                <a:schemeClr val="accent5"/>
              </a:solidFill>
              <a:highlight>
                <a:srgbClr val="FFFFFF"/>
              </a:highlight>
            </a:endParaRPr>
          </a:p>
          <a:p>
            <a:pPr indent="0" lvl="0" marL="0" marR="228600" rtl="0" algn="l">
              <a:lnSpc>
                <a:spcPct val="115000"/>
              </a:lnSpc>
              <a:spcBef>
                <a:spcPts val="0"/>
              </a:spcBef>
              <a:spcAft>
                <a:spcPts val="0"/>
              </a:spcAft>
              <a:buSzPts val="1100"/>
              <a:buNone/>
            </a:pPr>
            <a:r>
              <a:t/>
            </a:r>
            <a:endParaRPr i="1" sz="100">
              <a:solidFill>
                <a:schemeClr val="accent5"/>
              </a:solidFill>
              <a:highlight>
                <a:srgbClr val="FFFFFF"/>
              </a:highlight>
            </a:endParaRPr>
          </a:p>
          <a:p>
            <a:pPr indent="0" lvl="0" marL="0" marR="228600" rtl="0" algn="r">
              <a:lnSpc>
                <a:spcPct val="115000"/>
              </a:lnSpc>
              <a:spcBef>
                <a:spcPts val="0"/>
              </a:spcBef>
              <a:spcAft>
                <a:spcPts val="0"/>
              </a:spcAft>
              <a:buSzPts val="1100"/>
              <a:buNone/>
            </a:pPr>
            <a:r>
              <a:rPr lang="en" sz="2000">
                <a:solidFill>
                  <a:schemeClr val="lt2"/>
                </a:solidFill>
                <a:highlight>
                  <a:srgbClr val="FFFFFF"/>
                </a:highlight>
              </a:rPr>
              <a:t>-Open Data Institute </a:t>
            </a:r>
            <a:endParaRPr sz="2000">
              <a:solidFill>
                <a:schemeClr val="lt2"/>
              </a:solidFill>
              <a:highlight>
                <a:srgbClr val="FFFFFF"/>
              </a:highlight>
            </a:endParaRPr>
          </a:p>
          <a:p>
            <a:pPr indent="0" lvl="0" marL="0" rtl="0" algn="l">
              <a:lnSpc>
                <a:spcPct val="90000"/>
              </a:lnSpc>
              <a:spcBef>
                <a:spcPts val="750"/>
              </a:spcBef>
              <a:spcAft>
                <a:spcPts val="0"/>
              </a:spcAft>
              <a:buSzPts val="1800"/>
              <a:buNone/>
            </a:pPr>
            <a:r>
              <a:t/>
            </a:r>
            <a:endParaRPr/>
          </a:p>
          <a:p>
            <a:pPr indent="0" lvl="0" marL="0" rtl="0" algn="l">
              <a:lnSpc>
                <a:spcPct val="90000"/>
              </a:lnSpc>
              <a:spcBef>
                <a:spcPts val="750"/>
              </a:spcBef>
              <a:spcAft>
                <a:spcPts val="0"/>
              </a:spcAft>
              <a:buSzPts val="1800"/>
              <a:buNone/>
            </a:pPr>
            <a:r>
              <a:t/>
            </a:r>
            <a:endParaRPr/>
          </a:p>
        </p:txBody>
      </p:sp>
      <p:sp>
        <p:nvSpPr>
          <p:cNvPr id="792" name="Google Shape;792;p12"/>
          <p:cNvSpPr txBox="1"/>
          <p:nvPr/>
        </p:nvSpPr>
        <p:spPr>
          <a:xfrm>
            <a:off x="876875" y="3869925"/>
            <a:ext cx="2236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Optimistic Text"/>
                <a:ea typeface="Optimistic Text"/>
                <a:cs typeface="Optimistic Text"/>
                <a:sym typeface="Optimistic Text"/>
              </a:rPr>
              <a:t>Technology shows us what we could possibly do with data. </a:t>
            </a:r>
            <a:endParaRPr>
              <a:solidFill>
                <a:schemeClr val="lt2"/>
              </a:solidFill>
              <a:latin typeface="Optimistic Text"/>
              <a:ea typeface="Optimistic Text"/>
              <a:cs typeface="Optimistic Text"/>
              <a:sym typeface="Optimistic Text"/>
            </a:endParaRPr>
          </a:p>
        </p:txBody>
      </p:sp>
      <p:sp>
        <p:nvSpPr>
          <p:cNvPr id="793" name="Google Shape;793;p12"/>
          <p:cNvSpPr txBox="1"/>
          <p:nvPr/>
        </p:nvSpPr>
        <p:spPr>
          <a:xfrm>
            <a:off x="3420600" y="3822725"/>
            <a:ext cx="2302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Optimistic Text"/>
                <a:ea typeface="Optimistic Text"/>
                <a:cs typeface="Optimistic Text"/>
                <a:sym typeface="Optimistic Text"/>
              </a:rPr>
              <a:t>Laws and regulations show us what we are allowed to do.</a:t>
            </a:r>
            <a:endParaRPr/>
          </a:p>
        </p:txBody>
      </p:sp>
      <p:sp>
        <p:nvSpPr>
          <p:cNvPr id="794" name="Google Shape;794;p12"/>
          <p:cNvSpPr txBox="1"/>
          <p:nvPr/>
        </p:nvSpPr>
        <p:spPr>
          <a:xfrm>
            <a:off x="6030625" y="3930575"/>
            <a:ext cx="2064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Optimistic Text"/>
                <a:ea typeface="Optimistic Text"/>
                <a:cs typeface="Optimistic Text"/>
                <a:sym typeface="Optimistic Text"/>
              </a:rPr>
              <a:t>Ethics tells us what we should do.</a:t>
            </a:r>
            <a:endParaRPr/>
          </a:p>
        </p:txBody>
      </p:sp>
      <p:cxnSp>
        <p:nvCxnSpPr>
          <p:cNvPr id="795" name="Google Shape;795;p12"/>
          <p:cNvCxnSpPr/>
          <p:nvPr/>
        </p:nvCxnSpPr>
        <p:spPr>
          <a:xfrm>
            <a:off x="3350350" y="3557975"/>
            <a:ext cx="0" cy="1302300"/>
          </a:xfrm>
          <a:prstGeom prst="straightConnector1">
            <a:avLst/>
          </a:prstGeom>
          <a:noFill/>
          <a:ln cap="flat" cmpd="sng" w="9525">
            <a:solidFill>
              <a:srgbClr val="00719F"/>
            </a:solidFill>
            <a:prstDash val="solid"/>
            <a:round/>
            <a:headEnd len="med" w="med" type="none"/>
            <a:tailEnd len="med" w="med" type="none"/>
          </a:ln>
        </p:spPr>
      </p:cxnSp>
      <p:cxnSp>
        <p:nvCxnSpPr>
          <p:cNvPr id="796" name="Google Shape;796;p12"/>
          <p:cNvCxnSpPr/>
          <p:nvPr/>
        </p:nvCxnSpPr>
        <p:spPr>
          <a:xfrm>
            <a:off x="5824400" y="3587225"/>
            <a:ext cx="0" cy="1302300"/>
          </a:xfrm>
          <a:prstGeom prst="straightConnector1">
            <a:avLst/>
          </a:prstGeom>
          <a:noFill/>
          <a:ln cap="flat" cmpd="sng" w="9525">
            <a:solidFill>
              <a:srgbClr val="00719F"/>
            </a:solidFill>
            <a:prstDash val="solid"/>
            <a:round/>
            <a:headEnd len="med" w="med" type="none"/>
            <a:tailEnd len="med" w="med" type="none"/>
          </a:ln>
        </p:spPr>
      </p:cxnSp>
      <p:grpSp>
        <p:nvGrpSpPr>
          <p:cNvPr id="797" name="Google Shape;797;p12"/>
          <p:cNvGrpSpPr/>
          <p:nvPr/>
        </p:nvGrpSpPr>
        <p:grpSpPr>
          <a:xfrm>
            <a:off x="1628528" y="3330892"/>
            <a:ext cx="481285" cy="416964"/>
            <a:chOff x="14153450" y="1356940"/>
            <a:chExt cx="687549" cy="669070"/>
          </a:xfrm>
        </p:grpSpPr>
        <p:sp>
          <p:nvSpPr>
            <p:cNvPr id="798" name="Google Shape;798;p12"/>
            <p:cNvSpPr/>
            <p:nvPr/>
          </p:nvSpPr>
          <p:spPr>
            <a:xfrm>
              <a:off x="14345990" y="1531080"/>
              <a:ext cx="302510" cy="320800"/>
            </a:xfrm>
            <a:custGeom>
              <a:rect b="b" l="l" r="r" t="t"/>
              <a:pathLst>
                <a:path extrusionOk="0" h="32080" w="30251">
                  <a:moveTo>
                    <a:pt x="29794" y="32080"/>
                  </a:moveTo>
                  <a:lnTo>
                    <a:pt x="27952" y="32080"/>
                  </a:lnTo>
                  <a:cubicBezTo>
                    <a:pt x="27698" y="32080"/>
                    <a:pt x="27495" y="31864"/>
                    <a:pt x="27495" y="31622"/>
                  </a:cubicBezTo>
                  <a:lnTo>
                    <a:pt x="27495" y="3200"/>
                  </a:lnTo>
                  <a:cubicBezTo>
                    <a:pt x="27495" y="2946"/>
                    <a:pt x="27292" y="2743"/>
                    <a:pt x="27038" y="2743"/>
                  </a:cubicBezTo>
                  <a:lnTo>
                    <a:pt x="457" y="2743"/>
                  </a:lnTo>
                  <a:cubicBezTo>
                    <a:pt x="203" y="2743"/>
                    <a:pt x="0" y="2540"/>
                    <a:pt x="0" y="2285"/>
                  </a:cubicBezTo>
                  <a:lnTo>
                    <a:pt x="0" y="457"/>
                  </a:lnTo>
                  <a:cubicBezTo>
                    <a:pt x="0" y="190"/>
                    <a:pt x="203" y="0"/>
                    <a:pt x="457" y="0"/>
                  </a:cubicBezTo>
                  <a:lnTo>
                    <a:pt x="27038" y="0"/>
                  </a:lnTo>
                  <a:cubicBezTo>
                    <a:pt x="28816" y="0"/>
                    <a:pt x="30251" y="1435"/>
                    <a:pt x="30251" y="3200"/>
                  </a:cubicBezTo>
                  <a:lnTo>
                    <a:pt x="30251" y="31622"/>
                  </a:lnTo>
                  <a:cubicBezTo>
                    <a:pt x="30251" y="31864"/>
                    <a:pt x="30048" y="32080"/>
                    <a:pt x="29794" y="32080"/>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99" name="Google Shape;799;p12"/>
            <p:cNvSpPr/>
            <p:nvPr/>
          </p:nvSpPr>
          <p:spPr>
            <a:xfrm>
              <a:off x="14382590" y="1356940"/>
              <a:ext cx="27557" cy="109850"/>
            </a:xfrm>
            <a:custGeom>
              <a:rect b="b" l="l" r="r" t="t"/>
              <a:pathLst>
                <a:path extrusionOk="0" h="10985" w="2755">
                  <a:moveTo>
                    <a:pt x="2755" y="10985"/>
                  </a:moveTo>
                  <a:lnTo>
                    <a:pt x="0" y="10985"/>
                  </a:lnTo>
                  <a:lnTo>
                    <a:pt x="0" y="457"/>
                  </a:lnTo>
                  <a:cubicBezTo>
                    <a:pt x="0" y="190"/>
                    <a:pt x="215" y="0"/>
                    <a:pt x="457" y="0"/>
                  </a:cubicBezTo>
                  <a:lnTo>
                    <a:pt x="2298" y="0"/>
                  </a:lnTo>
                  <a:cubicBezTo>
                    <a:pt x="2540" y="0"/>
                    <a:pt x="2755" y="190"/>
                    <a:pt x="2755" y="457"/>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0" name="Google Shape;800;p12"/>
            <p:cNvSpPr/>
            <p:nvPr/>
          </p:nvSpPr>
          <p:spPr>
            <a:xfrm>
              <a:off x="14483430" y="1356940"/>
              <a:ext cx="27557" cy="109850"/>
            </a:xfrm>
            <a:custGeom>
              <a:rect b="b" l="l" r="r" t="t"/>
              <a:pathLst>
                <a:path extrusionOk="0" h="10985" w="2755">
                  <a:moveTo>
                    <a:pt x="2755" y="10985"/>
                  </a:moveTo>
                  <a:lnTo>
                    <a:pt x="0" y="10985"/>
                  </a:lnTo>
                  <a:lnTo>
                    <a:pt x="0" y="457"/>
                  </a:lnTo>
                  <a:cubicBezTo>
                    <a:pt x="0" y="190"/>
                    <a:pt x="215" y="0"/>
                    <a:pt x="457" y="0"/>
                  </a:cubicBezTo>
                  <a:lnTo>
                    <a:pt x="2298" y="0"/>
                  </a:lnTo>
                  <a:cubicBezTo>
                    <a:pt x="2540" y="0"/>
                    <a:pt x="2755" y="190"/>
                    <a:pt x="2755" y="457"/>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1" name="Google Shape;801;p12"/>
            <p:cNvSpPr/>
            <p:nvPr/>
          </p:nvSpPr>
          <p:spPr>
            <a:xfrm>
              <a:off x="14584260" y="1356940"/>
              <a:ext cx="27550" cy="109850"/>
            </a:xfrm>
            <a:custGeom>
              <a:rect b="b" l="l" r="r" t="t"/>
              <a:pathLst>
                <a:path extrusionOk="0" h="10985" w="2755">
                  <a:moveTo>
                    <a:pt x="2755" y="10985"/>
                  </a:moveTo>
                  <a:lnTo>
                    <a:pt x="0" y="10985"/>
                  </a:lnTo>
                  <a:lnTo>
                    <a:pt x="0" y="457"/>
                  </a:lnTo>
                  <a:cubicBezTo>
                    <a:pt x="0" y="190"/>
                    <a:pt x="215" y="0"/>
                    <a:pt x="457" y="0"/>
                  </a:cubicBezTo>
                  <a:lnTo>
                    <a:pt x="2298" y="0"/>
                  </a:lnTo>
                  <a:cubicBezTo>
                    <a:pt x="2540" y="0"/>
                    <a:pt x="2755" y="190"/>
                    <a:pt x="2755" y="457"/>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2" name="Google Shape;802;p12"/>
            <p:cNvSpPr/>
            <p:nvPr/>
          </p:nvSpPr>
          <p:spPr>
            <a:xfrm>
              <a:off x="14382580" y="1916030"/>
              <a:ext cx="27557" cy="109980"/>
            </a:xfrm>
            <a:custGeom>
              <a:rect b="b" l="l" r="r" t="t"/>
              <a:pathLst>
                <a:path extrusionOk="0" h="10998" w="2755">
                  <a:moveTo>
                    <a:pt x="2298" y="10998"/>
                  </a:moveTo>
                  <a:lnTo>
                    <a:pt x="457" y="10998"/>
                  </a:lnTo>
                  <a:cubicBezTo>
                    <a:pt x="215" y="10998"/>
                    <a:pt x="0" y="10782"/>
                    <a:pt x="0" y="10540"/>
                  </a:cubicBezTo>
                  <a:lnTo>
                    <a:pt x="0" y="0"/>
                  </a:lnTo>
                  <a:lnTo>
                    <a:pt x="2755" y="0"/>
                  </a:lnTo>
                  <a:lnTo>
                    <a:pt x="2755" y="10540"/>
                  </a:lnTo>
                  <a:cubicBezTo>
                    <a:pt x="2755" y="10782"/>
                    <a:pt x="2552" y="10998"/>
                    <a:pt x="2298" y="1099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3" name="Google Shape;803;p12"/>
            <p:cNvSpPr/>
            <p:nvPr/>
          </p:nvSpPr>
          <p:spPr>
            <a:xfrm>
              <a:off x="14483410" y="1916030"/>
              <a:ext cx="27550" cy="109980"/>
            </a:xfrm>
            <a:custGeom>
              <a:rect b="b" l="l" r="r" t="t"/>
              <a:pathLst>
                <a:path extrusionOk="0" h="10998" w="2755">
                  <a:moveTo>
                    <a:pt x="2298" y="10998"/>
                  </a:moveTo>
                  <a:lnTo>
                    <a:pt x="457" y="10998"/>
                  </a:lnTo>
                  <a:cubicBezTo>
                    <a:pt x="215" y="10998"/>
                    <a:pt x="0" y="10782"/>
                    <a:pt x="0" y="10540"/>
                  </a:cubicBezTo>
                  <a:lnTo>
                    <a:pt x="0" y="0"/>
                  </a:lnTo>
                  <a:lnTo>
                    <a:pt x="2755" y="0"/>
                  </a:lnTo>
                  <a:lnTo>
                    <a:pt x="2755" y="10540"/>
                  </a:lnTo>
                  <a:cubicBezTo>
                    <a:pt x="2755" y="10782"/>
                    <a:pt x="2552" y="10998"/>
                    <a:pt x="2298" y="1099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4" name="Google Shape;804;p12"/>
            <p:cNvSpPr/>
            <p:nvPr/>
          </p:nvSpPr>
          <p:spPr>
            <a:xfrm>
              <a:off x="14584240" y="1916030"/>
              <a:ext cx="27557" cy="109980"/>
            </a:xfrm>
            <a:custGeom>
              <a:rect b="b" l="l" r="r" t="t"/>
              <a:pathLst>
                <a:path extrusionOk="0" h="10998" w="2755">
                  <a:moveTo>
                    <a:pt x="2298" y="10998"/>
                  </a:moveTo>
                  <a:lnTo>
                    <a:pt x="457" y="10998"/>
                  </a:lnTo>
                  <a:cubicBezTo>
                    <a:pt x="215" y="10998"/>
                    <a:pt x="0" y="10782"/>
                    <a:pt x="0" y="10540"/>
                  </a:cubicBezTo>
                  <a:lnTo>
                    <a:pt x="0" y="0"/>
                  </a:lnTo>
                  <a:lnTo>
                    <a:pt x="2755" y="0"/>
                  </a:lnTo>
                  <a:lnTo>
                    <a:pt x="2755" y="10540"/>
                  </a:lnTo>
                  <a:cubicBezTo>
                    <a:pt x="2755" y="10782"/>
                    <a:pt x="2552" y="10998"/>
                    <a:pt x="2298" y="1099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5" name="Google Shape;805;p12"/>
            <p:cNvSpPr/>
            <p:nvPr/>
          </p:nvSpPr>
          <p:spPr>
            <a:xfrm>
              <a:off x="14731020" y="1778440"/>
              <a:ext cx="109980" cy="27557"/>
            </a:xfrm>
            <a:custGeom>
              <a:rect b="b" l="l" r="r" t="t"/>
              <a:pathLst>
                <a:path extrusionOk="0" h="2755" w="10998">
                  <a:moveTo>
                    <a:pt x="10540" y="2755"/>
                  </a:moveTo>
                  <a:lnTo>
                    <a:pt x="0" y="2755"/>
                  </a:lnTo>
                  <a:lnTo>
                    <a:pt x="0" y="0"/>
                  </a:lnTo>
                  <a:lnTo>
                    <a:pt x="10540" y="0"/>
                  </a:lnTo>
                  <a:cubicBezTo>
                    <a:pt x="10794" y="0"/>
                    <a:pt x="10998" y="215"/>
                    <a:pt x="10998" y="457"/>
                  </a:cubicBezTo>
                  <a:lnTo>
                    <a:pt x="10998" y="2298"/>
                  </a:lnTo>
                  <a:cubicBezTo>
                    <a:pt x="10998" y="2540"/>
                    <a:pt x="10794" y="2755"/>
                    <a:pt x="10540"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6" name="Google Shape;806;p12"/>
            <p:cNvSpPr/>
            <p:nvPr/>
          </p:nvSpPr>
          <p:spPr>
            <a:xfrm>
              <a:off x="14731020" y="1677600"/>
              <a:ext cx="109980" cy="27557"/>
            </a:xfrm>
            <a:custGeom>
              <a:rect b="b" l="l" r="r" t="t"/>
              <a:pathLst>
                <a:path extrusionOk="0" h="2755" w="10998">
                  <a:moveTo>
                    <a:pt x="10540" y="2755"/>
                  </a:moveTo>
                  <a:lnTo>
                    <a:pt x="0" y="2755"/>
                  </a:lnTo>
                  <a:lnTo>
                    <a:pt x="0" y="0"/>
                  </a:lnTo>
                  <a:lnTo>
                    <a:pt x="10540" y="0"/>
                  </a:lnTo>
                  <a:cubicBezTo>
                    <a:pt x="10794" y="0"/>
                    <a:pt x="10998" y="215"/>
                    <a:pt x="10998" y="457"/>
                  </a:cubicBezTo>
                  <a:lnTo>
                    <a:pt x="10998" y="2298"/>
                  </a:lnTo>
                  <a:cubicBezTo>
                    <a:pt x="10998" y="2552"/>
                    <a:pt x="10794" y="2755"/>
                    <a:pt x="10540"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7" name="Google Shape;807;p12"/>
            <p:cNvSpPr/>
            <p:nvPr/>
          </p:nvSpPr>
          <p:spPr>
            <a:xfrm>
              <a:off x="14731020" y="1576780"/>
              <a:ext cx="109980" cy="27557"/>
            </a:xfrm>
            <a:custGeom>
              <a:rect b="b" l="l" r="r" t="t"/>
              <a:pathLst>
                <a:path extrusionOk="0" h="2755" w="10998">
                  <a:moveTo>
                    <a:pt x="10540" y="2755"/>
                  </a:moveTo>
                  <a:lnTo>
                    <a:pt x="0" y="2755"/>
                  </a:lnTo>
                  <a:lnTo>
                    <a:pt x="0" y="0"/>
                  </a:lnTo>
                  <a:lnTo>
                    <a:pt x="10540" y="0"/>
                  </a:lnTo>
                  <a:cubicBezTo>
                    <a:pt x="10794" y="0"/>
                    <a:pt x="10998" y="215"/>
                    <a:pt x="10998" y="457"/>
                  </a:cubicBezTo>
                  <a:lnTo>
                    <a:pt x="10998" y="2298"/>
                  </a:lnTo>
                  <a:cubicBezTo>
                    <a:pt x="10998" y="2552"/>
                    <a:pt x="10794" y="2755"/>
                    <a:pt x="10540"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8" name="Google Shape;808;p12"/>
            <p:cNvSpPr/>
            <p:nvPr/>
          </p:nvSpPr>
          <p:spPr>
            <a:xfrm>
              <a:off x="14153450" y="1778440"/>
              <a:ext cx="109980" cy="27557"/>
            </a:xfrm>
            <a:custGeom>
              <a:rect b="b" l="l" r="r" t="t"/>
              <a:pathLst>
                <a:path extrusionOk="0" h="2755" w="10998">
                  <a:moveTo>
                    <a:pt x="10998" y="2755"/>
                  </a:moveTo>
                  <a:lnTo>
                    <a:pt x="457" y="2755"/>
                  </a:lnTo>
                  <a:cubicBezTo>
                    <a:pt x="203" y="2755"/>
                    <a:pt x="0" y="2540"/>
                    <a:pt x="0" y="2298"/>
                  </a:cubicBezTo>
                  <a:lnTo>
                    <a:pt x="0" y="457"/>
                  </a:lnTo>
                  <a:cubicBezTo>
                    <a:pt x="0" y="215"/>
                    <a:pt x="203" y="0"/>
                    <a:pt x="457" y="0"/>
                  </a:cubicBezTo>
                  <a:lnTo>
                    <a:pt x="10998" y="0"/>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09" name="Google Shape;809;p12"/>
            <p:cNvSpPr/>
            <p:nvPr/>
          </p:nvSpPr>
          <p:spPr>
            <a:xfrm>
              <a:off x="14153450" y="1677600"/>
              <a:ext cx="109980" cy="27557"/>
            </a:xfrm>
            <a:custGeom>
              <a:rect b="b" l="l" r="r" t="t"/>
              <a:pathLst>
                <a:path extrusionOk="0" h="2755" w="10998">
                  <a:moveTo>
                    <a:pt x="10998" y="2755"/>
                  </a:moveTo>
                  <a:lnTo>
                    <a:pt x="457" y="2755"/>
                  </a:lnTo>
                  <a:cubicBezTo>
                    <a:pt x="203" y="2755"/>
                    <a:pt x="0" y="2552"/>
                    <a:pt x="0" y="2298"/>
                  </a:cubicBezTo>
                  <a:lnTo>
                    <a:pt x="0" y="457"/>
                  </a:lnTo>
                  <a:cubicBezTo>
                    <a:pt x="0" y="215"/>
                    <a:pt x="203" y="0"/>
                    <a:pt x="457" y="0"/>
                  </a:cubicBezTo>
                  <a:lnTo>
                    <a:pt x="10998" y="0"/>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0" name="Google Shape;810;p12"/>
            <p:cNvSpPr/>
            <p:nvPr/>
          </p:nvSpPr>
          <p:spPr>
            <a:xfrm>
              <a:off x="14153450" y="1576780"/>
              <a:ext cx="109980" cy="27557"/>
            </a:xfrm>
            <a:custGeom>
              <a:rect b="b" l="l" r="r" t="t"/>
              <a:pathLst>
                <a:path extrusionOk="0" h="2755" w="10998">
                  <a:moveTo>
                    <a:pt x="10998" y="2755"/>
                  </a:moveTo>
                  <a:lnTo>
                    <a:pt x="457" y="2755"/>
                  </a:lnTo>
                  <a:cubicBezTo>
                    <a:pt x="203" y="2755"/>
                    <a:pt x="0" y="2552"/>
                    <a:pt x="0" y="2298"/>
                  </a:cubicBezTo>
                  <a:lnTo>
                    <a:pt x="0" y="457"/>
                  </a:lnTo>
                  <a:cubicBezTo>
                    <a:pt x="0" y="215"/>
                    <a:pt x="203" y="0"/>
                    <a:pt x="457" y="0"/>
                  </a:cubicBezTo>
                  <a:lnTo>
                    <a:pt x="10998" y="0"/>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1" name="Google Shape;811;p12"/>
            <p:cNvSpPr/>
            <p:nvPr/>
          </p:nvSpPr>
          <p:spPr>
            <a:xfrm>
              <a:off x="14251330" y="1448540"/>
              <a:ext cx="491870" cy="485770"/>
            </a:xfrm>
            <a:custGeom>
              <a:rect b="b" l="l" r="r" t="t"/>
              <a:pathLst>
                <a:path extrusionOk="0" h="48577" w="49187">
                  <a:moveTo>
                    <a:pt x="44589" y="48577"/>
                  </a:moveTo>
                  <a:lnTo>
                    <a:pt x="4584" y="48577"/>
                  </a:lnTo>
                  <a:cubicBezTo>
                    <a:pt x="2844" y="48577"/>
                    <a:pt x="1371" y="47231"/>
                    <a:pt x="1206" y="45491"/>
                  </a:cubicBezTo>
                  <a:cubicBezTo>
                    <a:pt x="0" y="31419"/>
                    <a:pt x="0" y="17157"/>
                    <a:pt x="1206" y="3073"/>
                  </a:cubicBezTo>
                  <a:cubicBezTo>
                    <a:pt x="1371" y="1358"/>
                    <a:pt x="2844" y="0"/>
                    <a:pt x="4584" y="0"/>
                  </a:cubicBezTo>
                  <a:lnTo>
                    <a:pt x="44589" y="0"/>
                  </a:lnTo>
                  <a:cubicBezTo>
                    <a:pt x="46329" y="0"/>
                    <a:pt x="47802" y="1358"/>
                    <a:pt x="47967" y="3073"/>
                  </a:cubicBezTo>
                  <a:cubicBezTo>
                    <a:pt x="49187" y="17157"/>
                    <a:pt x="49187" y="31419"/>
                    <a:pt x="47967" y="45491"/>
                  </a:cubicBezTo>
                  <a:cubicBezTo>
                    <a:pt x="47802" y="47218"/>
                    <a:pt x="46329" y="48577"/>
                    <a:pt x="44589" y="48577"/>
                  </a:cubicBezTo>
                  <a:close/>
                  <a:moveTo>
                    <a:pt x="4584" y="2743"/>
                  </a:moveTo>
                  <a:cubicBezTo>
                    <a:pt x="4292" y="2743"/>
                    <a:pt x="3975" y="3009"/>
                    <a:pt x="3949" y="3327"/>
                  </a:cubicBezTo>
                  <a:cubicBezTo>
                    <a:pt x="2743" y="17233"/>
                    <a:pt x="2743" y="31343"/>
                    <a:pt x="3949" y="45262"/>
                  </a:cubicBezTo>
                  <a:cubicBezTo>
                    <a:pt x="3975" y="45554"/>
                    <a:pt x="4292" y="45834"/>
                    <a:pt x="4584" y="45834"/>
                  </a:cubicBezTo>
                  <a:lnTo>
                    <a:pt x="44589" y="45834"/>
                  </a:lnTo>
                  <a:cubicBezTo>
                    <a:pt x="44894" y="45834"/>
                    <a:pt x="45199" y="45542"/>
                    <a:pt x="45224" y="45262"/>
                  </a:cubicBezTo>
                  <a:cubicBezTo>
                    <a:pt x="46431" y="31343"/>
                    <a:pt x="46431" y="17233"/>
                    <a:pt x="45224" y="3327"/>
                  </a:cubicBezTo>
                  <a:cubicBezTo>
                    <a:pt x="45199" y="3022"/>
                    <a:pt x="44894" y="2743"/>
                    <a:pt x="44589"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grpSp>
        <p:nvGrpSpPr>
          <p:cNvPr id="812" name="Google Shape;812;p12"/>
          <p:cNvGrpSpPr/>
          <p:nvPr/>
        </p:nvGrpSpPr>
        <p:grpSpPr>
          <a:xfrm>
            <a:off x="4356368" y="3304500"/>
            <a:ext cx="462000" cy="422548"/>
            <a:chOff x="159840" y="134760"/>
            <a:chExt cx="66000" cy="67841"/>
          </a:xfrm>
        </p:grpSpPr>
        <p:sp>
          <p:nvSpPr>
            <p:cNvPr id="813" name="Google Shape;813;p12"/>
            <p:cNvSpPr/>
            <p:nvPr/>
          </p:nvSpPr>
          <p:spPr>
            <a:xfrm>
              <a:off x="159844" y="150356"/>
              <a:ext cx="26581" cy="37579"/>
            </a:xfrm>
            <a:custGeom>
              <a:rect b="b" l="l" r="r" t="t"/>
              <a:pathLst>
                <a:path extrusionOk="0" h="37579" w="26581">
                  <a:moveTo>
                    <a:pt x="13296" y="37579"/>
                  </a:moveTo>
                  <a:cubicBezTo>
                    <a:pt x="5956" y="37579"/>
                    <a:pt x="0" y="31610"/>
                    <a:pt x="0" y="24282"/>
                  </a:cubicBezTo>
                  <a:cubicBezTo>
                    <a:pt x="0" y="24066"/>
                    <a:pt x="50" y="23850"/>
                    <a:pt x="152" y="23647"/>
                  </a:cubicBezTo>
                  <a:lnTo>
                    <a:pt x="12065" y="736"/>
                  </a:lnTo>
                  <a:cubicBezTo>
                    <a:pt x="12306" y="279"/>
                    <a:pt x="12776" y="0"/>
                    <a:pt x="13296" y="0"/>
                  </a:cubicBezTo>
                  <a:cubicBezTo>
                    <a:pt x="13804" y="0"/>
                    <a:pt x="14274" y="279"/>
                    <a:pt x="14503" y="736"/>
                  </a:cubicBezTo>
                  <a:lnTo>
                    <a:pt x="26428" y="23647"/>
                  </a:lnTo>
                  <a:cubicBezTo>
                    <a:pt x="26530" y="23850"/>
                    <a:pt x="26581" y="24066"/>
                    <a:pt x="26581" y="24282"/>
                  </a:cubicBezTo>
                  <a:cubicBezTo>
                    <a:pt x="26581" y="31610"/>
                    <a:pt x="20612" y="37579"/>
                    <a:pt x="13296" y="37579"/>
                  </a:cubicBezTo>
                  <a:close/>
                  <a:moveTo>
                    <a:pt x="2755" y="24612"/>
                  </a:moveTo>
                  <a:cubicBezTo>
                    <a:pt x="2921" y="30276"/>
                    <a:pt x="7581" y="34823"/>
                    <a:pt x="13296" y="34823"/>
                  </a:cubicBezTo>
                  <a:cubicBezTo>
                    <a:pt x="18986" y="34823"/>
                    <a:pt x="23660" y="30276"/>
                    <a:pt x="23825" y="24612"/>
                  </a:cubicBezTo>
                  <a:lnTo>
                    <a:pt x="13296" y="4356"/>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4" name="Google Shape;814;p12"/>
            <p:cNvSpPr/>
            <p:nvPr/>
          </p:nvSpPr>
          <p:spPr>
            <a:xfrm>
              <a:off x="159840" y="173273"/>
              <a:ext cx="26543" cy="2743"/>
            </a:xfrm>
            <a:custGeom>
              <a:rect b="b" l="l" r="r" t="t"/>
              <a:pathLst>
                <a:path extrusionOk="0" h="2743" w="26543">
                  <a:moveTo>
                    <a:pt x="25171" y="2743"/>
                  </a:moveTo>
                  <a:lnTo>
                    <a:pt x="1371" y="2743"/>
                  </a:lnTo>
                  <a:cubicBezTo>
                    <a:pt x="622" y="2743"/>
                    <a:pt x="0" y="2133"/>
                    <a:pt x="0" y="1371"/>
                  </a:cubicBezTo>
                  <a:cubicBezTo>
                    <a:pt x="0" y="609"/>
                    <a:pt x="622" y="0"/>
                    <a:pt x="1371" y="0"/>
                  </a:cubicBezTo>
                  <a:lnTo>
                    <a:pt x="25171" y="0"/>
                  </a:lnTo>
                  <a:cubicBezTo>
                    <a:pt x="25933" y="0"/>
                    <a:pt x="26543" y="609"/>
                    <a:pt x="26543" y="1371"/>
                  </a:cubicBezTo>
                  <a:cubicBezTo>
                    <a:pt x="26543" y="2133"/>
                    <a:pt x="25933" y="2743"/>
                    <a:pt x="25171"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5" name="Google Shape;815;p12"/>
            <p:cNvSpPr/>
            <p:nvPr/>
          </p:nvSpPr>
          <p:spPr>
            <a:xfrm>
              <a:off x="199259" y="138437"/>
              <a:ext cx="26581" cy="37579"/>
            </a:xfrm>
            <a:custGeom>
              <a:rect b="b" l="l" r="r" t="t"/>
              <a:pathLst>
                <a:path extrusionOk="0" h="37579" w="26581">
                  <a:moveTo>
                    <a:pt x="13296" y="37579"/>
                  </a:moveTo>
                  <a:cubicBezTo>
                    <a:pt x="5956" y="37579"/>
                    <a:pt x="0" y="31623"/>
                    <a:pt x="0" y="24295"/>
                  </a:cubicBezTo>
                  <a:cubicBezTo>
                    <a:pt x="0" y="24066"/>
                    <a:pt x="50" y="23850"/>
                    <a:pt x="152" y="23647"/>
                  </a:cubicBezTo>
                  <a:lnTo>
                    <a:pt x="12065" y="736"/>
                  </a:lnTo>
                  <a:cubicBezTo>
                    <a:pt x="12306" y="279"/>
                    <a:pt x="12776" y="0"/>
                    <a:pt x="13296" y="0"/>
                  </a:cubicBezTo>
                  <a:cubicBezTo>
                    <a:pt x="13804" y="0"/>
                    <a:pt x="14274" y="279"/>
                    <a:pt x="14503" y="736"/>
                  </a:cubicBezTo>
                  <a:lnTo>
                    <a:pt x="26428" y="23647"/>
                  </a:lnTo>
                  <a:cubicBezTo>
                    <a:pt x="26530" y="23850"/>
                    <a:pt x="26581" y="24066"/>
                    <a:pt x="26581" y="24295"/>
                  </a:cubicBezTo>
                  <a:cubicBezTo>
                    <a:pt x="26581" y="31623"/>
                    <a:pt x="20612" y="37579"/>
                    <a:pt x="13296" y="37579"/>
                  </a:cubicBezTo>
                  <a:close/>
                  <a:moveTo>
                    <a:pt x="2755" y="24612"/>
                  </a:moveTo>
                  <a:cubicBezTo>
                    <a:pt x="2921" y="30276"/>
                    <a:pt x="7581" y="34836"/>
                    <a:pt x="13296" y="34836"/>
                  </a:cubicBezTo>
                  <a:cubicBezTo>
                    <a:pt x="18986" y="34836"/>
                    <a:pt x="23660" y="30276"/>
                    <a:pt x="23825" y="24612"/>
                  </a:cubicBezTo>
                  <a:lnTo>
                    <a:pt x="13296" y="4356"/>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6" name="Google Shape;816;p12"/>
            <p:cNvSpPr/>
            <p:nvPr/>
          </p:nvSpPr>
          <p:spPr>
            <a:xfrm>
              <a:off x="199255" y="161356"/>
              <a:ext cx="26543" cy="2743"/>
            </a:xfrm>
            <a:custGeom>
              <a:rect b="b" l="l" r="r" t="t"/>
              <a:pathLst>
                <a:path extrusionOk="0" h="2743" w="26543">
                  <a:moveTo>
                    <a:pt x="25171" y="2743"/>
                  </a:moveTo>
                  <a:lnTo>
                    <a:pt x="1371" y="2743"/>
                  </a:lnTo>
                  <a:cubicBezTo>
                    <a:pt x="622" y="2743"/>
                    <a:pt x="0" y="2133"/>
                    <a:pt x="0" y="1371"/>
                  </a:cubicBezTo>
                  <a:cubicBezTo>
                    <a:pt x="0" y="609"/>
                    <a:pt x="622" y="0"/>
                    <a:pt x="1371" y="0"/>
                  </a:cubicBezTo>
                  <a:lnTo>
                    <a:pt x="25171" y="0"/>
                  </a:lnTo>
                  <a:cubicBezTo>
                    <a:pt x="25933" y="0"/>
                    <a:pt x="26543" y="609"/>
                    <a:pt x="26543" y="1371"/>
                  </a:cubicBezTo>
                  <a:cubicBezTo>
                    <a:pt x="26543" y="2133"/>
                    <a:pt x="25933" y="2743"/>
                    <a:pt x="25171"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7" name="Google Shape;817;p12"/>
            <p:cNvSpPr/>
            <p:nvPr/>
          </p:nvSpPr>
          <p:spPr>
            <a:xfrm>
              <a:off x="194532" y="138266"/>
              <a:ext cx="19545" cy="7899"/>
            </a:xfrm>
            <a:custGeom>
              <a:rect b="b" l="l" r="r" t="t"/>
              <a:pathLst>
                <a:path extrusionOk="0" h="7899" w="19545">
                  <a:moveTo>
                    <a:pt x="1536" y="7899"/>
                  </a:moveTo>
                  <a:cubicBezTo>
                    <a:pt x="952" y="7899"/>
                    <a:pt x="406" y="7518"/>
                    <a:pt x="215" y="6921"/>
                  </a:cubicBezTo>
                  <a:cubicBezTo>
                    <a:pt x="0" y="6197"/>
                    <a:pt x="419" y="5435"/>
                    <a:pt x="1142" y="5206"/>
                  </a:cubicBezTo>
                  <a:lnTo>
                    <a:pt x="17614" y="228"/>
                  </a:lnTo>
                  <a:cubicBezTo>
                    <a:pt x="18351" y="0"/>
                    <a:pt x="19113" y="419"/>
                    <a:pt x="19329" y="1143"/>
                  </a:cubicBezTo>
                  <a:cubicBezTo>
                    <a:pt x="19545" y="1866"/>
                    <a:pt x="19138" y="2641"/>
                    <a:pt x="18414" y="2857"/>
                  </a:cubicBezTo>
                  <a:lnTo>
                    <a:pt x="1943" y="7848"/>
                  </a:lnTo>
                  <a:cubicBezTo>
                    <a:pt x="1803" y="7886"/>
                    <a:pt x="1676" y="7899"/>
                    <a:pt x="1536" y="7899"/>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8" name="Google Shape;818;p12"/>
            <p:cNvSpPr/>
            <p:nvPr/>
          </p:nvSpPr>
          <p:spPr>
            <a:xfrm>
              <a:off x="171593" y="145381"/>
              <a:ext cx="18999" cy="7721"/>
            </a:xfrm>
            <a:custGeom>
              <a:rect b="b" l="l" r="r" t="t"/>
              <a:pathLst>
                <a:path extrusionOk="0" h="7721" w="18999">
                  <a:moveTo>
                    <a:pt x="1536" y="7721"/>
                  </a:moveTo>
                  <a:cubicBezTo>
                    <a:pt x="952" y="7721"/>
                    <a:pt x="406" y="7340"/>
                    <a:pt x="215" y="6743"/>
                  </a:cubicBezTo>
                  <a:cubicBezTo>
                    <a:pt x="0" y="6019"/>
                    <a:pt x="419" y="5245"/>
                    <a:pt x="1142" y="5029"/>
                  </a:cubicBezTo>
                  <a:lnTo>
                    <a:pt x="17068" y="215"/>
                  </a:lnTo>
                  <a:cubicBezTo>
                    <a:pt x="17792" y="0"/>
                    <a:pt x="18567" y="406"/>
                    <a:pt x="18783" y="1130"/>
                  </a:cubicBezTo>
                  <a:cubicBezTo>
                    <a:pt x="18999" y="1854"/>
                    <a:pt x="18592" y="2628"/>
                    <a:pt x="17868" y="2844"/>
                  </a:cubicBezTo>
                  <a:lnTo>
                    <a:pt x="1943" y="7658"/>
                  </a:lnTo>
                  <a:cubicBezTo>
                    <a:pt x="1803" y="7708"/>
                    <a:pt x="1676" y="7721"/>
                    <a:pt x="1536" y="7721"/>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19" name="Google Shape;819;p12"/>
            <p:cNvSpPr/>
            <p:nvPr/>
          </p:nvSpPr>
          <p:spPr>
            <a:xfrm>
              <a:off x="191008" y="148995"/>
              <a:ext cx="2700" cy="39900"/>
            </a:xfrm>
            <a:prstGeom prst="rect">
              <a:avLst/>
            </a:pr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20" name="Google Shape;820;p12"/>
            <p:cNvSpPr/>
            <p:nvPr/>
          </p:nvSpPr>
          <p:spPr>
            <a:xfrm>
              <a:off x="191011" y="134760"/>
              <a:ext cx="2743" cy="6858"/>
            </a:xfrm>
            <a:custGeom>
              <a:rect b="b" l="l" r="r" t="t"/>
              <a:pathLst>
                <a:path extrusionOk="0" h="6858" w="2743">
                  <a:moveTo>
                    <a:pt x="2743" y="6858"/>
                  </a:moveTo>
                  <a:lnTo>
                    <a:pt x="0" y="6858"/>
                  </a:lnTo>
                  <a:lnTo>
                    <a:pt x="0" y="469"/>
                  </a:lnTo>
                  <a:cubicBezTo>
                    <a:pt x="0" y="215"/>
                    <a:pt x="203" y="0"/>
                    <a:pt x="457" y="0"/>
                  </a:cubicBezTo>
                  <a:lnTo>
                    <a:pt x="2285" y="0"/>
                  </a:lnTo>
                  <a:cubicBezTo>
                    <a:pt x="2539" y="0"/>
                    <a:pt x="2743" y="215"/>
                    <a:pt x="2743" y="469"/>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21" name="Google Shape;821;p12"/>
            <p:cNvSpPr/>
            <p:nvPr/>
          </p:nvSpPr>
          <p:spPr>
            <a:xfrm>
              <a:off x="187317" y="140252"/>
              <a:ext cx="10121" cy="10121"/>
            </a:xfrm>
            <a:custGeom>
              <a:rect b="b" l="l" r="r" t="t"/>
              <a:pathLst>
                <a:path extrusionOk="0" h="10121" w="10121">
                  <a:moveTo>
                    <a:pt x="5067" y="10121"/>
                  </a:moveTo>
                  <a:cubicBezTo>
                    <a:pt x="2273" y="10121"/>
                    <a:pt x="0" y="7848"/>
                    <a:pt x="0" y="5054"/>
                  </a:cubicBezTo>
                  <a:cubicBezTo>
                    <a:pt x="0" y="2260"/>
                    <a:pt x="2273" y="0"/>
                    <a:pt x="5067" y="0"/>
                  </a:cubicBezTo>
                  <a:cubicBezTo>
                    <a:pt x="7861" y="0"/>
                    <a:pt x="10121" y="2260"/>
                    <a:pt x="10121" y="5054"/>
                  </a:cubicBezTo>
                  <a:cubicBezTo>
                    <a:pt x="10121" y="7848"/>
                    <a:pt x="7861" y="10121"/>
                    <a:pt x="5067" y="10121"/>
                  </a:cubicBezTo>
                  <a:close/>
                  <a:moveTo>
                    <a:pt x="5067" y="2743"/>
                  </a:moveTo>
                  <a:cubicBezTo>
                    <a:pt x="3784" y="2743"/>
                    <a:pt x="2755" y="3784"/>
                    <a:pt x="2755" y="5054"/>
                  </a:cubicBezTo>
                  <a:cubicBezTo>
                    <a:pt x="2755" y="6337"/>
                    <a:pt x="3784" y="7365"/>
                    <a:pt x="5067" y="7365"/>
                  </a:cubicBezTo>
                  <a:cubicBezTo>
                    <a:pt x="6337" y="7365"/>
                    <a:pt x="7378" y="6337"/>
                    <a:pt x="7378" y="5054"/>
                  </a:cubicBezTo>
                  <a:cubicBezTo>
                    <a:pt x="7378" y="3784"/>
                    <a:pt x="6337" y="2743"/>
                    <a:pt x="5067"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22" name="Google Shape;822;p12"/>
            <p:cNvSpPr/>
            <p:nvPr/>
          </p:nvSpPr>
          <p:spPr>
            <a:xfrm>
              <a:off x="184588" y="187022"/>
              <a:ext cx="15582" cy="9156"/>
            </a:xfrm>
            <a:custGeom>
              <a:rect b="b" l="l" r="r" t="t"/>
              <a:pathLst>
                <a:path extrusionOk="0" h="9156" w="15582">
                  <a:moveTo>
                    <a:pt x="15582" y="9156"/>
                  </a:moveTo>
                  <a:lnTo>
                    <a:pt x="0" y="9156"/>
                  </a:lnTo>
                  <a:lnTo>
                    <a:pt x="0" y="3200"/>
                  </a:lnTo>
                  <a:cubicBezTo>
                    <a:pt x="0" y="1435"/>
                    <a:pt x="1435" y="0"/>
                    <a:pt x="3213" y="0"/>
                  </a:cubicBezTo>
                  <a:lnTo>
                    <a:pt x="12382" y="0"/>
                  </a:lnTo>
                  <a:cubicBezTo>
                    <a:pt x="14147" y="0"/>
                    <a:pt x="15582" y="1435"/>
                    <a:pt x="15582" y="3200"/>
                  </a:cubicBezTo>
                  <a:close/>
                  <a:moveTo>
                    <a:pt x="2755" y="6413"/>
                  </a:moveTo>
                  <a:lnTo>
                    <a:pt x="12839" y="6413"/>
                  </a:lnTo>
                  <a:lnTo>
                    <a:pt x="12839" y="3200"/>
                  </a:lnTo>
                  <a:cubicBezTo>
                    <a:pt x="12839" y="2959"/>
                    <a:pt x="12623" y="2743"/>
                    <a:pt x="12382" y="2743"/>
                  </a:cubicBezTo>
                  <a:lnTo>
                    <a:pt x="3213" y="2743"/>
                  </a:lnTo>
                  <a:cubicBezTo>
                    <a:pt x="2959" y="2743"/>
                    <a:pt x="2755" y="2959"/>
                    <a:pt x="2755" y="3200"/>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23" name="Google Shape;823;p12"/>
            <p:cNvSpPr/>
            <p:nvPr/>
          </p:nvSpPr>
          <p:spPr>
            <a:xfrm>
              <a:off x="174504" y="193432"/>
              <a:ext cx="35750" cy="9169"/>
            </a:xfrm>
            <a:custGeom>
              <a:rect b="b" l="l" r="r" t="t"/>
              <a:pathLst>
                <a:path extrusionOk="0" h="9169" w="35750">
                  <a:moveTo>
                    <a:pt x="35293" y="9169"/>
                  </a:moveTo>
                  <a:lnTo>
                    <a:pt x="33464" y="9169"/>
                  </a:lnTo>
                  <a:cubicBezTo>
                    <a:pt x="33210" y="9169"/>
                    <a:pt x="33007" y="8966"/>
                    <a:pt x="33007" y="8712"/>
                  </a:cubicBezTo>
                  <a:lnTo>
                    <a:pt x="33007" y="3213"/>
                  </a:lnTo>
                  <a:cubicBezTo>
                    <a:pt x="33007" y="2959"/>
                    <a:pt x="32791" y="2755"/>
                    <a:pt x="32550" y="2755"/>
                  </a:cubicBezTo>
                  <a:lnTo>
                    <a:pt x="3213" y="2755"/>
                  </a:lnTo>
                  <a:cubicBezTo>
                    <a:pt x="2959" y="2755"/>
                    <a:pt x="2755" y="2959"/>
                    <a:pt x="2755" y="3213"/>
                  </a:cubicBezTo>
                  <a:lnTo>
                    <a:pt x="2755" y="8712"/>
                  </a:lnTo>
                  <a:cubicBezTo>
                    <a:pt x="2755" y="8966"/>
                    <a:pt x="2552" y="9169"/>
                    <a:pt x="2298" y="9169"/>
                  </a:cubicBezTo>
                  <a:lnTo>
                    <a:pt x="457" y="9169"/>
                  </a:lnTo>
                  <a:cubicBezTo>
                    <a:pt x="203" y="9169"/>
                    <a:pt x="0" y="8966"/>
                    <a:pt x="0" y="8712"/>
                  </a:cubicBezTo>
                  <a:lnTo>
                    <a:pt x="0" y="3213"/>
                  </a:lnTo>
                  <a:cubicBezTo>
                    <a:pt x="0" y="1435"/>
                    <a:pt x="1435" y="0"/>
                    <a:pt x="3213" y="0"/>
                  </a:cubicBezTo>
                  <a:lnTo>
                    <a:pt x="32550" y="0"/>
                  </a:lnTo>
                  <a:cubicBezTo>
                    <a:pt x="34315" y="0"/>
                    <a:pt x="35750" y="1435"/>
                    <a:pt x="35750" y="3213"/>
                  </a:cubicBezTo>
                  <a:lnTo>
                    <a:pt x="35750" y="8712"/>
                  </a:lnTo>
                  <a:cubicBezTo>
                    <a:pt x="35750" y="8966"/>
                    <a:pt x="35547" y="9169"/>
                    <a:pt x="35293" y="9169"/>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grpSp>
        <p:nvGrpSpPr>
          <p:cNvPr id="824" name="Google Shape;824;p12"/>
          <p:cNvGrpSpPr/>
          <p:nvPr/>
        </p:nvGrpSpPr>
        <p:grpSpPr>
          <a:xfrm>
            <a:off x="6830418" y="3381302"/>
            <a:ext cx="492415" cy="376799"/>
            <a:chOff x="785180" y="350658"/>
            <a:chExt cx="70345" cy="60496"/>
          </a:xfrm>
        </p:grpSpPr>
        <p:sp>
          <p:nvSpPr>
            <p:cNvPr id="825" name="Google Shape;825;p12"/>
            <p:cNvSpPr/>
            <p:nvPr/>
          </p:nvSpPr>
          <p:spPr>
            <a:xfrm>
              <a:off x="785180" y="383900"/>
              <a:ext cx="70345" cy="27254"/>
            </a:xfrm>
            <a:custGeom>
              <a:rect b="b" l="l" r="r" t="t"/>
              <a:pathLst>
                <a:path extrusionOk="0" h="27254" w="70345">
                  <a:moveTo>
                    <a:pt x="70116" y="5765"/>
                  </a:moveTo>
                  <a:cubicBezTo>
                    <a:pt x="70078" y="5626"/>
                    <a:pt x="68910" y="2552"/>
                    <a:pt x="65531" y="1143"/>
                  </a:cubicBezTo>
                  <a:cubicBezTo>
                    <a:pt x="62763" y="0"/>
                    <a:pt x="59436" y="304"/>
                    <a:pt x="55638" y="2044"/>
                  </a:cubicBezTo>
                  <a:lnTo>
                    <a:pt x="41744" y="7975"/>
                  </a:lnTo>
                  <a:cubicBezTo>
                    <a:pt x="41338" y="7353"/>
                    <a:pt x="40843" y="6756"/>
                    <a:pt x="40208" y="6223"/>
                  </a:cubicBezTo>
                  <a:cubicBezTo>
                    <a:pt x="38036" y="4432"/>
                    <a:pt x="34963" y="3911"/>
                    <a:pt x="31076" y="4673"/>
                  </a:cubicBezTo>
                  <a:cubicBezTo>
                    <a:pt x="30099" y="4889"/>
                    <a:pt x="28003" y="5334"/>
                    <a:pt x="27076" y="5511"/>
                  </a:cubicBezTo>
                  <a:cubicBezTo>
                    <a:pt x="25793" y="4940"/>
                    <a:pt x="22009" y="3403"/>
                    <a:pt x="17322" y="3403"/>
                  </a:cubicBezTo>
                  <a:cubicBezTo>
                    <a:pt x="12585" y="3403"/>
                    <a:pt x="9182" y="4597"/>
                    <a:pt x="8115" y="5003"/>
                  </a:cubicBezTo>
                  <a:lnTo>
                    <a:pt x="1587" y="4546"/>
                  </a:lnTo>
                  <a:cubicBezTo>
                    <a:pt x="1346" y="4521"/>
                    <a:pt x="1117" y="4724"/>
                    <a:pt x="1104" y="4978"/>
                  </a:cubicBezTo>
                  <a:lnTo>
                    <a:pt x="977" y="6794"/>
                  </a:lnTo>
                  <a:cubicBezTo>
                    <a:pt x="952" y="7061"/>
                    <a:pt x="1143" y="7264"/>
                    <a:pt x="1396" y="7289"/>
                  </a:cubicBezTo>
                  <a:lnTo>
                    <a:pt x="8242" y="7772"/>
                  </a:lnTo>
                  <a:cubicBezTo>
                    <a:pt x="8470" y="7797"/>
                    <a:pt x="8699" y="7746"/>
                    <a:pt x="8915" y="7658"/>
                  </a:cubicBezTo>
                  <a:cubicBezTo>
                    <a:pt x="8940" y="7645"/>
                    <a:pt x="12268" y="6159"/>
                    <a:pt x="17322" y="6159"/>
                  </a:cubicBezTo>
                  <a:cubicBezTo>
                    <a:pt x="22301" y="6159"/>
                    <a:pt x="26225" y="8153"/>
                    <a:pt x="26263" y="8178"/>
                  </a:cubicBezTo>
                  <a:cubicBezTo>
                    <a:pt x="26555" y="8331"/>
                    <a:pt x="26873" y="8369"/>
                    <a:pt x="27190" y="8305"/>
                  </a:cubicBezTo>
                  <a:cubicBezTo>
                    <a:pt x="27190" y="8305"/>
                    <a:pt x="30365" y="7632"/>
                    <a:pt x="31635" y="7365"/>
                  </a:cubicBezTo>
                  <a:cubicBezTo>
                    <a:pt x="34645" y="6769"/>
                    <a:pt x="36931" y="7086"/>
                    <a:pt x="38430" y="8331"/>
                  </a:cubicBezTo>
                  <a:cubicBezTo>
                    <a:pt x="39700" y="9372"/>
                    <a:pt x="40208" y="10896"/>
                    <a:pt x="40398" y="11925"/>
                  </a:cubicBezTo>
                  <a:cubicBezTo>
                    <a:pt x="33083" y="13271"/>
                    <a:pt x="26987" y="14897"/>
                    <a:pt x="25323" y="15354"/>
                  </a:cubicBezTo>
                  <a:cubicBezTo>
                    <a:pt x="25082" y="15417"/>
                    <a:pt x="24942" y="15671"/>
                    <a:pt x="25006" y="15913"/>
                  </a:cubicBezTo>
                  <a:lnTo>
                    <a:pt x="25514" y="17678"/>
                  </a:lnTo>
                  <a:cubicBezTo>
                    <a:pt x="25590" y="17919"/>
                    <a:pt x="25831" y="18059"/>
                    <a:pt x="26073" y="17995"/>
                  </a:cubicBezTo>
                  <a:cubicBezTo>
                    <a:pt x="27787" y="17526"/>
                    <a:pt x="34391" y="15760"/>
                    <a:pt x="42138" y="14414"/>
                  </a:cubicBezTo>
                  <a:cubicBezTo>
                    <a:pt x="42786" y="14300"/>
                    <a:pt x="43268" y="13741"/>
                    <a:pt x="43281" y="13068"/>
                  </a:cubicBezTo>
                  <a:cubicBezTo>
                    <a:pt x="43281" y="12979"/>
                    <a:pt x="43281" y="11874"/>
                    <a:pt x="42875" y="10477"/>
                  </a:cubicBezTo>
                  <a:lnTo>
                    <a:pt x="56756" y="4559"/>
                  </a:lnTo>
                  <a:cubicBezTo>
                    <a:pt x="59829" y="3149"/>
                    <a:pt x="62420" y="2857"/>
                    <a:pt x="64439" y="3670"/>
                  </a:cubicBezTo>
                  <a:cubicBezTo>
                    <a:pt x="65722" y="4190"/>
                    <a:pt x="66535" y="5067"/>
                    <a:pt x="67005" y="5753"/>
                  </a:cubicBezTo>
                  <a:lnTo>
                    <a:pt x="39408" y="23228"/>
                  </a:lnTo>
                  <a:cubicBezTo>
                    <a:pt x="37909" y="24180"/>
                    <a:pt x="36182" y="24612"/>
                    <a:pt x="34417" y="24485"/>
                  </a:cubicBezTo>
                  <a:lnTo>
                    <a:pt x="634" y="22072"/>
                  </a:lnTo>
                  <a:cubicBezTo>
                    <a:pt x="381" y="22059"/>
                    <a:pt x="165" y="22250"/>
                    <a:pt x="152" y="22491"/>
                  </a:cubicBezTo>
                  <a:lnTo>
                    <a:pt x="12" y="24333"/>
                  </a:lnTo>
                  <a:cubicBezTo>
                    <a:pt x="0" y="24574"/>
                    <a:pt x="190" y="24803"/>
                    <a:pt x="444" y="24815"/>
                  </a:cubicBezTo>
                  <a:lnTo>
                    <a:pt x="34213" y="27228"/>
                  </a:lnTo>
                  <a:cubicBezTo>
                    <a:pt x="34480" y="27241"/>
                    <a:pt x="34747" y="27254"/>
                    <a:pt x="35013" y="27254"/>
                  </a:cubicBezTo>
                  <a:cubicBezTo>
                    <a:pt x="37096" y="27254"/>
                    <a:pt x="39103" y="26670"/>
                    <a:pt x="40881" y="25565"/>
                  </a:cubicBezTo>
                  <a:lnTo>
                    <a:pt x="69570" y="7404"/>
                  </a:lnTo>
                  <a:cubicBezTo>
                    <a:pt x="70116" y="7061"/>
                    <a:pt x="70345" y="6375"/>
                    <a:pt x="70116" y="576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826" name="Google Shape;826;p12"/>
            <p:cNvSpPr/>
            <p:nvPr/>
          </p:nvSpPr>
          <p:spPr>
            <a:xfrm>
              <a:off x="803593" y="350658"/>
              <a:ext cx="33921" cy="30251"/>
            </a:xfrm>
            <a:custGeom>
              <a:rect b="b" l="l" r="r" t="t"/>
              <a:pathLst>
                <a:path extrusionOk="0" h="30251" w="33921">
                  <a:moveTo>
                    <a:pt x="16217" y="30035"/>
                  </a:moveTo>
                  <a:cubicBezTo>
                    <a:pt x="16446" y="30175"/>
                    <a:pt x="16700" y="30251"/>
                    <a:pt x="16954" y="30251"/>
                  </a:cubicBezTo>
                  <a:cubicBezTo>
                    <a:pt x="17208" y="30251"/>
                    <a:pt x="17475" y="30175"/>
                    <a:pt x="17691" y="30035"/>
                  </a:cubicBezTo>
                  <a:cubicBezTo>
                    <a:pt x="23304" y="26466"/>
                    <a:pt x="33921" y="17678"/>
                    <a:pt x="33921" y="9880"/>
                  </a:cubicBezTo>
                  <a:cubicBezTo>
                    <a:pt x="33921" y="3784"/>
                    <a:pt x="30492" y="0"/>
                    <a:pt x="24993" y="0"/>
                  </a:cubicBezTo>
                  <a:cubicBezTo>
                    <a:pt x="21970" y="0"/>
                    <a:pt x="18808" y="2298"/>
                    <a:pt x="17551" y="3517"/>
                  </a:cubicBezTo>
                  <a:lnTo>
                    <a:pt x="16954" y="4076"/>
                  </a:lnTo>
                  <a:lnTo>
                    <a:pt x="16357" y="3517"/>
                  </a:lnTo>
                  <a:cubicBezTo>
                    <a:pt x="16319" y="3479"/>
                    <a:pt x="12687" y="0"/>
                    <a:pt x="8915" y="0"/>
                  </a:cubicBezTo>
                  <a:cubicBezTo>
                    <a:pt x="3416" y="0"/>
                    <a:pt x="0" y="3784"/>
                    <a:pt x="0" y="9880"/>
                  </a:cubicBezTo>
                  <a:cubicBezTo>
                    <a:pt x="0" y="17678"/>
                    <a:pt x="10604" y="26466"/>
                    <a:pt x="16217" y="30035"/>
                  </a:cubicBezTo>
                  <a:close/>
                  <a:moveTo>
                    <a:pt x="8915" y="2755"/>
                  </a:moveTo>
                  <a:cubicBezTo>
                    <a:pt x="10960" y="2755"/>
                    <a:pt x="13525" y="4597"/>
                    <a:pt x="14452" y="5486"/>
                  </a:cubicBezTo>
                  <a:lnTo>
                    <a:pt x="16001" y="6984"/>
                  </a:lnTo>
                  <a:cubicBezTo>
                    <a:pt x="16535" y="7505"/>
                    <a:pt x="17386" y="7505"/>
                    <a:pt x="17907" y="6984"/>
                  </a:cubicBezTo>
                  <a:lnTo>
                    <a:pt x="19469" y="5499"/>
                  </a:lnTo>
                  <a:cubicBezTo>
                    <a:pt x="20383" y="4610"/>
                    <a:pt x="22948" y="2755"/>
                    <a:pt x="24993" y="2755"/>
                  </a:cubicBezTo>
                  <a:cubicBezTo>
                    <a:pt x="28968" y="2755"/>
                    <a:pt x="31165" y="5283"/>
                    <a:pt x="31165" y="9880"/>
                  </a:cubicBezTo>
                  <a:cubicBezTo>
                    <a:pt x="31165" y="15125"/>
                    <a:pt x="23977" y="22593"/>
                    <a:pt x="16954" y="27241"/>
                  </a:cubicBezTo>
                  <a:cubicBezTo>
                    <a:pt x="9944" y="22593"/>
                    <a:pt x="2755" y="15125"/>
                    <a:pt x="2755" y="9880"/>
                  </a:cubicBezTo>
                  <a:cubicBezTo>
                    <a:pt x="2755" y="7226"/>
                    <a:pt x="3556" y="2755"/>
                    <a:pt x="8915"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g102f192f091_1_158"/>
          <p:cNvSpPr txBox="1"/>
          <p:nvPr/>
        </p:nvSpPr>
        <p:spPr>
          <a:xfrm>
            <a:off x="91325" y="1202950"/>
            <a:ext cx="9006600" cy="382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 Data ethics </a:t>
            </a:r>
            <a:r>
              <a:rPr b="1" lang="en" sz="900">
                <a:solidFill>
                  <a:srgbClr val="333E48"/>
                </a:solidFill>
                <a:latin typeface="Optimistic Text"/>
                <a:ea typeface="Optimistic Text"/>
                <a:cs typeface="Optimistic Text"/>
                <a:sym typeface="Optimistic Text"/>
              </a:rPr>
              <a:t>mandate</a:t>
            </a:r>
            <a:r>
              <a:rPr lang="en" sz="900">
                <a:solidFill>
                  <a:srgbClr val="333E48"/>
                </a:solidFill>
                <a:latin typeface="Optimistic Text"/>
                <a:ea typeface="Optimistic Text"/>
                <a:cs typeface="Optimistic Text"/>
                <a:sym typeface="Optimistic Text"/>
              </a:rPr>
              <a:t> that data is used for the purpose it was collected to be used for. Any alternate uses must be explicitly authorized by the individuals whose data is being used.</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2 Data ethics is deciding what data should be confidential &amp; what data should be released. &amp; if this is </a:t>
            </a:r>
            <a:r>
              <a:rPr b="1" lang="en" sz="900">
                <a:solidFill>
                  <a:srgbClr val="333E48"/>
                </a:solidFill>
                <a:latin typeface="Optimistic Text"/>
                <a:ea typeface="Optimistic Text"/>
                <a:cs typeface="Optimistic Text"/>
                <a:sym typeface="Optimistic Text"/>
              </a:rPr>
              <a:t>right or wrong</a:t>
            </a:r>
            <a:endParaRPr b="1"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3 Data ethics involves what uses of data are considered</a:t>
            </a:r>
            <a:r>
              <a:rPr b="1" lang="en" sz="900">
                <a:solidFill>
                  <a:srgbClr val="333E48"/>
                </a:solidFill>
                <a:latin typeface="Optimistic Text"/>
                <a:ea typeface="Optimistic Text"/>
                <a:cs typeface="Optimistic Text"/>
                <a:sym typeface="Optimistic Text"/>
              </a:rPr>
              <a:t> right versus wrong. </a:t>
            </a:r>
            <a:endParaRPr b="1"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4 The </a:t>
            </a:r>
            <a:r>
              <a:rPr b="1" lang="en" sz="900">
                <a:solidFill>
                  <a:srgbClr val="333E48"/>
                </a:solidFill>
                <a:latin typeface="Optimistic Text"/>
                <a:ea typeface="Optimistic Text"/>
                <a:cs typeface="Optimistic Text"/>
                <a:sym typeface="Optimistic Text"/>
              </a:rPr>
              <a:t>right and/or wrong </a:t>
            </a:r>
            <a:r>
              <a:rPr lang="en" sz="900">
                <a:solidFill>
                  <a:srgbClr val="333E48"/>
                </a:solidFill>
                <a:latin typeface="Optimistic Text"/>
                <a:ea typeface="Optimistic Text"/>
                <a:cs typeface="Optimistic Text"/>
                <a:sym typeface="Optimistic Text"/>
              </a:rPr>
              <a:t>way of handling personal data. It usually has to do with how and what companies are giving and selling to third parties.</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5 Data ethics deals with the </a:t>
            </a:r>
            <a:r>
              <a:rPr b="1" lang="en" sz="900">
                <a:solidFill>
                  <a:srgbClr val="333E48"/>
                </a:solidFill>
                <a:latin typeface="Optimistic Text"/>
                <a:ea typeface="Optimistic Text"/>
                <a:cs typeface="Optimistic Text"/>
                <a:sym typeface="Optimistic Text"/>
              </a:rPr>
              <a:t>moral dilemmas</a:t>
            </a:r>
            <a:r>
              <a:rPr lang="en" sz="900">
                <a:solidFill>
                  <a:srgbClr val="333E48"/>
                </a:solidFill>
                <a:latin typeface="Optimistic Text"/>
                <a:ea typeface="Optimistic Text"/>
                <a:cs typeface="Optimistic Text"/>
                <a:sym typeface="Optimistic Text"/>
              </a:rPr>
              <a:t> with how data is used. While data drives value for companies, it is important to consider whether they should be collecting and using certain data.</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6 The </a:t>
            </a:r>
            <a:r>
              <a:rPr b="1" lang="en" sz="900">
                <a:solidFill>
                  <a:srgbClr val="333E48"/>
                </a:solidFill>
                <a:latin typeface="Optimistic Text"/>
                <a:ea typeface="Optimistic Text"/>
                <a:cs typeface="Optimistic Text"/>
                <a:sym typeface="Optimistic Text"/>
              </a:rPr>
              <a:t>ethically proper </a:t>
            </a:r>
            <a:r>
              <a:rPr lang="en" sz="900">
                <a:solidFill>
                  <a:srgbClr val="333E48"/>
                </a:solidFill>
                <a:latin typeface="Optimistic Text"/>
                <a:ea typeface="Optimistic Text"/>
                <a:cs typeface="Optimistic Text"/>
                <a:sym typeface="Optimistic Text"/>
              </a:rPr>
              <a:t>way to use data, not necessarily the legal way to use data.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7 Not using data for harm or ill intentions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8 I think of data ethics as asking- is our data being managed, collected, and analyzed ethically and up to corporate or government standards. Even more, are these standard ethical themselves or does society need to do more to protect personal data?</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9 Starts with how data is viewed within the organization. Data Ethics are defined correct practices of data, specifically personal data use. Such as manipulation, collection, systemizing, defending, storing, and transferring consumer data. Implementation of data ethics can increase consumer </a:t>
            </a:r>
            <a:r>
              <a:rPr b="1" lang="en" sz="900">
                <a:solidFill>
                  <a:srgbClr val="333E48"/>
                </a:solidFill>
                <a:latin typeface="Optimistic Text"/>
                <a:ea typeface="Optimistic Text"/>
                <a:cs typeface="Optimistic Text"/>
                <a:sym typeface="Optimistic Text"/>
              </a:rPr>
              <a:t>trust</a:t>
            </a:r>
            <a:r>
              <a:rPr lang="en" sz="900">
                <a:solidFill>
                  <a:srgbClr val="333E48"/>
                </a:solidFill>
                <a:latin typeface="Optimistic Text"/>
                <a:ea typeface="Optimistic Text"/>
                <a:cs typeface="Optimistic Text"/>
                <a:sym typeface="Optimistic Text"/>
              </a:rPr>
              <a:t> with a company. It is important to have a code of conduct to reinforce ethical actions.</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10</a:t>
            </a:r>
            <a:r>
              <a:rPr b="1" lang="en" sz="900">
                <a:solidFill>
                  <a:srgbClr val="333E48"/>
                </a:solidFill>
                <a:latin typeface="Optimistic Text"/>
                <a:ea typeface="Optimistic Text"/>
                <a:cs typeface="Optimistic Text"/>
                <a:sym typeface="Optimistic Text"/>
              </a:rPr>
              <a:t> Taking full responsibility </a:t>
            </a:r>
            <a:r>
              <a:rPr lang="en" sz="900">
                <a:solidFill>
                  <a:srgbClr val="333E48"/>
                </a:solidFill>
                <a:latin typeface="Optimistic Text"/>
                <a:ea typeface="Optimistic Text"/>
                <a:cs typeface="Optimistic Text"/>
                <a:sym typeface="Optimistic Text"/>
              </a:rPr>
              <a:t>for the data you're storing, taking care to protect it and honor the source's wishes.</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11 </a:t>
            </a:r>
            <a:r>
              <a:rPr b="1" lang="en" sz="900">
                <a:solidFill>
                  <a:srgbClr val="333E48"/>
                </a:solidFill>
                <a:latin typeface="Optimistic Text"/>
                <a:ea typeface="Optimistic Text"/>
                <a:cs typeface="Optimistic Text"/>
                <a:sym typeface="Optimistic Text"/>
              </a:rPr>
              <a:t>Moral obligations</a:t>
            </a:r>
            <a:r>
              <a:rPr lang="en" sz="900">
                <a:solidFill>
                  <a:srgbClr val="333E48"/>
                </a:solidFill>
                <a:latin typeface="Optimistic Text"/>
                <a:ea typeface="Optimistic Text"/>
                <a:cs typeface="Optimistic Text"/>
                <a:sym typeface="Optimistic Text"/>
              </a:rPr>
              <a:t> of using and gather data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12 evaluating data practices that have a potential to adversely impact people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13 </a:t>
            </a:r>
            <a:r>
              <a:rPr b="1" lang="en" sz="900">
                <a:solidFill>
                  <a:srgbClr val="333E48"/>
                </a:solidFill>
                <a:latin typeface="Optimistic Text"/>
                <a:ea typeface="Optimistic Text"/>
                <a:cs typeface="Optimistic Text"/>
                <a:sym typeface="Optimistic Text"/>
              </a:rPr>
              <a:t>moral obligations </a:t>
            </a:r>
            <a:r>
              <a:rPr lang="en" sz="900">
                <a:solidFill>
                  <a:srgbClr val="333E48"/>
                </a:solidFill>
                <a:latin typeface="Optimistic Text"/>
                <a:ea typeface="Optimistic Text"/>
                <a:cs typeface="Optimistic Text"/>
                <a:sym typeface="Optimistic Text"/>
              </a:rPr>
              <a:t>of gathering, protecting, and using personally identifiable information and how it affects individuals</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14 Collection of private data based upon what is agreed upon by parties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15 Data ethics is how the data is used and whether it is </a:t>
            </a:r>
            <a:r>
              <a:rPr b="1" lang="en" sz="900">
                <a:solidFill>
                  <a:srgbClr val="333E48"/>
                </a:solidFill>
                <a:latin typeface="Optimistic Text"/>
                <a:ea typeface="Optimistic Text"/>
                <a:cs typeface="Optimistic Text"/>
                <a:sym typeface="Optimistic Text"/>
              </a:rPr>
              <a:t>morally correct.</a:t>
            </a:r>
            <a:r>
              <a:rPr lang="en" sz="900">
                <a:solidFill>
                  <a:srgbClr val="333E48"/>
                </a:solidFill>
                <a:latin typeface="Optimistic Text"/>
                <a:ea typeface="Optimistic Text"/>
                <a:cs typeface="Optimistic Text"/>
                <a:sym typeface="Optimistic Text"/>
              </a:rPr>
              <a:t>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16 the</a:t>
            </a:r>
            <a:r>
              <a:rPr b="1" lang="en" sz="900">
                <a:solidFill>
                  <a:srgbClr val="333E48"/>
                </a:solidFill>
                <a:latin typeface="Optimistic Text"/>
                <a:ea typeface="Optimistic Text"/>
                <a:cs typeface="Optimistic Text"/>
                <a:sym typeface="Optimistic Text"/>
              </a:rPr>
              <a:t> code of behavior </a:t>
            </a:r>
            <a:r>
              <a:rPr lang="en" sz="900">
                <a:solidFill>
                  <a:srgbClr val="333E48"/>
                </a:solidFill>
                <a:latin typeface="Optimistic Text"/>
                <a:ea typeface="Optimistic Text"/>
                <a:cs typeface="Optimistic Text"/>
                <a:sym typeface="Optimistic Text"/>
              </a:rPr>
              <a:t>behind how data is stored and collected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17 Data ethics refers to the practice in which data is gathered, shared, collected etc.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18 Data ethics to me is the use and collection of data that is conducted in a </a:t>
            </a:r>
            <a:r>
              <a:rPr b="1" lang="en" sz="900">
                <a:solidFill>
                  <a:srgbClr val="333E48"/>
                </a:solidFill>
                <a:latin typeface="Optimistic Text"/>
                <a:ea typeface="Optimistic Text"/>
                <a:cs typeface="Optimistic Text"/>
                <a:sym typeface="Optimistic Text"/>
              </a:rPr>
              <a:t>transparent </a:t>
            </a:r>
            <a:r>
              <a:rPr lang="en" sz="900">
                <a:solidFill>
                  <a:srgbClr val="333E48"/>
                </a:solidFill>
                <a:latin typeface="Optimistic Text"/>
                <a:ea typeface="Optimistic Text"/>
                <a:cs typeface="Optimistic Text"/>
                <a:sym typeface="Optimistic Text"/>
              </a:rPr>
              <a:t>way and with </a:t>
            </a:r>
            <a:r>
              <a:rPr b="1" lang="en" sz="900">
                <a:solidFill>
                  <a:srgbClr val="333E48"/>
                </a:solidFill>
                <a:latin typeface="Optimistic Text"/>
                <a:ea typeface="Optimistic Text"/>
                <a:cs typeface="Optimistic Text"/>
                <a:sym typeface="Optimistic Text"/>
              </a:rPr>
              <a:t>integrity</a:t>
            </a:r>
            <a:r>
              <a:rPr lang="en" sz="900">
                <a:solidFill>
                  <a:srgbClr val="333E48"/>
                </a:solidFill>
                <a:latin typeface="Optimistic Text"/>
                <a:ea typeface="Optimistic Text"/>
                <a:cs typeface="Optimistic Text"/>
                <a:sym typeface="Optimistic Text"/>
              </a:rPr>
              <a:t>.</a:t>
            </a:r>
            <a:endParaRPr sz="900">
              <a:solidFill>
                <a:srgbClr val="333E48"/>
              </a:solidFill>
              <a:latin typeface="Optimistic Text"/>
              <a:ea typeface="Optimistic Text"/>
              <a:cs typeface="Optimistic Text"/>
              <a:sym typeface="Optimistic Text"/>
            </a:endParaRPr>
          </a:p>
        </p:txBody>
      </p:sp>
      <p:sp>
        <p:nvSpPr>
          <p:cNvPr id="832" name="Google Shape;832;g102f192f091_1_158"/>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2500"/>
              <a:t>How do you define Data Ethics?</a:t>
            </a:r>
            <a:endParaRPr sz="2500"/>
          </a:p>
        </p:txBody>
      </p:sp>
      <p:pic>
        <p:nvPicPr>
          <p:cNvPr id="833" name="Google Shape;833;g102f192f091_1_158"/>
          <p:cNvPicPr preferRelativeResize="0"/>
          <p:nvPr/>
        </p:nvPicPr>
        <p:blipFill rotWithShape="1">
          <a:blip r:embed="rId3">
            <a:alphaModFix/>
          </a:blip>
          <a:srcRect b="0" l="23552" r="18833" t="50551"/>
          <a:stretch/>
        </p:blipFill>
        <p:spPr>
          <a:xfrm>
            <a:off x="5172163" y="390425"/>
            <a:ext cx="3371665" cy="6743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g102f192f091_1_229"/>
          <p:cNvPicPr preferRelativeResize="0"/>
          <p:nvPr/>
        </p:nvPicPr>
        <p:blipFill>
          <a:blip r:embed="rId3">
            <a:alphaModFix/>
          </a:blip>
          <a:stretch>
            <a:fillRect/>
          </a:stretch>
        </p:blipFill>
        <p:spPr>
          <a:xfrm>
            <a:off x="815686" y="0"/>
            <a:ext cx="7512628" cy="5143500"/>
          </a:xfrm>
          <a:prstGeom prst="rect">
            <a:avLst/>
          </a:prstGeom>
          <a:noFill/>
          <a:ln>
            <a:noFill/>
          </a:ln>
        </p:spPr>
      </p:pic>
      <p:sp>
        <p:nvSpPr>
          <p:cNvPr id="839" name="Google Shape;839;g102f192f091_1_229"/>
          <p:cNvSpPr txBox="1"/>
          <p:nvPr/>
        </p:nvSpPr>
        <p:spPr>
          <a:xfrm>
            <a:off x="8328325" y="0"/>
            <a:ext cx="802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u="sng">
                <a:solidFill>
                  <a:schemeClr val="hlink"/>
                </a:solidFill>
                <a:latin typeface="Optimistic Text"/>
                <a:ea typeface="Optimistic Text"/>
                <a:cs typeface="Optimistic Text"/>
                <a:sym typeface="Optimistic Text"/>
                <a:hlinkClick r:id="rId4"/>
              </a:rPr>
              <a:t>Link to canvas</a:t>
            </a:r>
            <a:r>
              <a:rPr lang="en" sz="700">
                <a:latin typeface="Optimistic Text"/>
                <a:ea typeface="Optimistic Text"/>
                <a:cs typeface="Optimistic Text"/>
                <a:sym typeface="Optimistic Text"/>
              </a:rPr>
              <a:t> </a:t>
            </a:r>
            <a:endParaRPr sz="700">
              <a:latin typeface="Optimistic Text"/>
              <a:ea typeface="Optimistic Text"/>
              <a:cs typeface="Optimistic Text"/>
              <a:sym typeface="Optimistic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102f192f091_1_186"/>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2500"/>
              <a:t>Survey Response</a:t>
            </a:r>
            <a:endParaRPr sz="2500"/>
          </a:p>
        </p:txBody>
      </p:sp>
      <p:pic>
        <p:nvPicPr>
          <p:cNvPr id="845" name="Google Shape;845;g102f192f091_1_186"/>
          <p:cNvPicPr preferRelativeResize="0"/>
          <p:nvPr/>
        </p:nvPicPr>
        <p:blipFill rotWithShape="1">
          <a:blip r:embed="rId3">
            <a:alphaModFix/>
          </a:blip>
          <a:srcRect b="0" l="8181" r="0" t="0"/>
          <a:stretch/>
        </p:blipFill>
        <p:spPr>
          <a:xfrm>
            <a:off x="1618400" y="773650"/>
            <a:ext cx="7042100" cy="4065050"/>
          </a:xfrm>
          <a:prstGeom prst="rect">
            <a:avLst/>
          </a:prstGeom>
          <a:noFill/>
          <a:ln>
            <a:noFill/>
          </a:ln>
        </p:spPr>
      </p:pic>
      <p:sp>
        <p:nvSpPr>
          <p:cNvPr id="846" name="Google Shape;846;g102f192f091_1_186"/>
          <p:cNvSpPr txBox="1"/>
          <p:nvPr/>
        </p:nvSpPr>
        <p:spPr>
          <a:xfrm>
            <a:off x="22250" y="1658875"/>
            <a:ext cx="3156000" cy="43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Advertisements on social media sites based on recent shopping experiences on other sites</a:t>
            </a:r>
            <a:endParaRPr sz="800">
              <a:latin typeface="Optimistic Text"/>
              <a:ea typeface="Optimistic Text"/>
              <a:cs typeface="Optimistic Text"/>
              <a:sym typeface="Optimistic Text"/>
            </a:endParaRPr>
          </a:p>
        </p:txBody>
      </p:sp>
      <p:sp>
        <p:nvSpPr>
          <p:cNvPr id="847" name="Google Shape;847;g102f192f091_1_186"/>
          <p:cNvSpPr txBox="1"/>
          <p:nvPr/>
        </p:nvSpPr>
        <p:spPr>
          <a:xfrm>
            <a:off x="22250" y="2039875"/>
            <a:ext cx="3156000" cy="43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An email reminder about a product abandoned in an online shopping cart</a:t>
            </a:r>
            <a:endParaRPr sz="800">
              <a:latin typeface="Optimistic Text"/>
              <a:ea typeface="Optimistic Text"/>
              <a:cs typeface="Optimistic Text"/>
              <a:sym typeface="Optimistic Text"/>
            </a:endParaRPr>
          </a:p>
        </p:txBody>
      </p:sp>
      <p:sp>
        <p:nvSpPr>
          <p:cNvPr id="848" name="Google Shape;848;g102f192f091_1_186"/>
          <p:cNvSpPr txBox="1"/>
          <p:nvPr/>
        </p:nvSpPr>
        <p:spPr>
          <a:xfrm>
            <a:off x="22250" y="2420875"/>
            <a:ext cx="3156000" cy="43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Personalized offers after staying on a brand's site for more than two minutes</a:t>
            </a:r>
            <a:endParaRPr sz="800">
              <a:latin typeface="Optimistic Text"/>
              <a:ea typeface="Optimistic Text"/>
              <a:cs typeface="Optimistic Text"/>
              <a:sym typeface="Optimistic Text"/>
            </a:endParaRPr>
          </a:p>
        </p:txBody>
      </p:sp>
      <p:sp>
        <p:nvSpPr>
          <p:cNvPr id="849" name="Google Shape;849;g102f192f091_1_186"/>
          <p:cNvSpPr txBox="1"/>
          <p:nvPr/>
        </p:nvSpPr>
        <p:spPr>
          <a:xfrm>
            <a:off x="22250" y="2801875"/>
            <a:ext cx="3156000" cy="43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A chatbot that has access to past purchase history to help with online shopping</a:t>
            </a:r>
            <a:endParaRPr sz="800">
              <a:latin typeface="Optimistic Text"/>
              <a:ea typeface="Optimistic Text"/>
              <a:cs typeface="Optimistic Text"/>
              <a:sym typeface="Optimistic Text"/>
            </a:endParaRPr>
          </a:p>
        </p:txBody>
      </p:sp>
      <p:sp>
        <p:nvSpPr>
          <p:cNvPr id="850" name="Google Shape;850;g102f192f091_1_186"/>
          <p:cNvSpPr txBox="1"/>
          <p:nvPr/>
        </p:nvSpPr>
        <p:spPr>
          <a:xfrm>
            <a:off x="22250" y="3182875"/>
            <a:ext cx="3156000" cy="3078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Offering recommendations based on past purchases</a:t>
            </a:r>
            <a:endParaRPr sz="800">
              <a:latin typeface="Optimistic Text"/>
              <a:ea typeface="Optimistic Text"/>
              <a:cs typeface="Optimistic Text"/>
              <a:sym typeface="Optimistic Text"/>
            </a:endParaRPr>
          </a:p>
        </p:txBody>
      </p:sp>
      <p:sp>
        <p:nvSpPr>
          <p:cNvPr id="851" name="Google Shape;851;g102f192f091_1_186"/>
          <p:cNvSpPr txBox="1"/>
          <p:nvPr/>
        </p:nvSpPr>
        <p:spPr>
          <a:xfrm>
            <a:off x="22250" y="3563875"/>
            <a:ext cx="3156000" cy="3078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Advertisements following you across devices</a:t>
            </a:r>
            <a:endParaRPr sz="800">
              <a:latin typeface="Optimistic Text"/>
              <a:ea typeface="Optimistic Text"/>
              <a:cs typeface="Optimistic Text"/>
              <a:sym typeface="Optimistic Text"/>
            </a:endParaRPr>
          </a:p>
        </p:txBody>
      </p:sp>
      <p:sp>
        <p:nvSpPr>
          <p:cNvPr id="852" name="Google Shape;852;g102f192f091_1_186"/>
          <p:cNvSpPr txBox="1"/>
          <p:nvPr/>
        </p:nvSpPr>
        <p:spPr>
          <a:xfrm>
            <a:off x="22250" y="3944875"/>
            <a:ext cx="3156000" cy="43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timistic Text"/>
                <a:ea typeface="Optimistic Text"/>
                <a:cs typeface="Optimistic Text"/>
                <a:sym typeface="Optimistic Text"/>
              </a:rPr>
              <a:t>Advertisements related to something they talked about near a smart device </a:t>
            </a:r>
            <a:endParaRPr sz="800">
              <a:latin typeface="Optimistic Text"/>
              <a:ea typeface="Optimistic Text"/>
              <a:cs typeface="Optimistic Text"/>
              <a:sym typeface="Optimistic Text"/>
            </a:endParaRPr>
          </a:p>
        </p:txBody>
      </p:sp>
      <p:sp>
        <p:nvSpPr>
          <p:cNvPr id="853" name="Google Shape;853;g102f192f091_1_186"/>
          <p:cNvSpPr txBox="1"/>
          <p:nvPr/>
        </p:nvSpPr>
        <p:spPr>
          <a:xfrm>
            <a:off x="4706875" y="1658875"/>
            <a:ext cx="701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33E48"/>
                </a:solidFill>
                <a:highlight>
                  <a:srgbClr val="FFFFFF"/>
                </a:highlight>
              </a:rPr>
              <a:t>42.11%</a:t>
            </a:r>
            <a:endParaRPr/>
          </a:p>
        </p:txBody>
      </p:sp>
      <p:sp>
        <p:nvSpPr>
          <p:cNvPr id="854" name="Google Shape;854;g102f192f091_1_186"/>
          <p:cNvSpPr txBox="1"/>
          <p:nvPr/>
        </p:nvSpPr>
        <p:spPr>
          <a:xfrm>
            <a:off x="4164450" y="2086075"/>
            <a:ext cx="815100" cy="338700"/>
          </a:xfrm>
          <a:prstGeom prst="rect">
            <a:avLst/>
          </a:prstGeom>
          <a:noFill/>
          <a:ln>
            <a:noFill/>
          </a:ln>
        </p:spPr>
        <p:txBody>
          <a:bodyPr anchorCtr="0" anchor="t" bIns="91425" lIns="91425" spcFirstLastPara="1" rIns="91425" wrap="square" tIns="91425">
            <a:spAutoFit/>
          </a:bodyPr>
          <a:lstStyle/>
          <a:p>
            <a:pPr indent="0" lvl="0" marL="0" marR="101600" rtl="0" algn="r">
              <a:lnSpc>
                <a:spcPct val="115000"/>
              </a:lnSpc>
              <a:spcBef>
                <a:spcPts val="0"/>
              </a:spcBef>
              <a:spcAft>
                <a:spcPts val="0"/>
              </a:spcAft>
              <a:buNone/>
            </a:pPr>
            <a:r>
              <a:rPr lang="en" sz="1000">
                <a:solidFill>
                  <a:srgbClr val="333E48"/>
                </a:solidFill>
                <a:highlight>
                  <a:srgbClr val="FFFFFF"/>
                </a:highlight>
              </a:rPr>
              <a:t>26.32%</a:t>
            </a:r>
            <a:endParaRPr sz="1100">
              <a:solidFill>
                <a:schemeClr val="accent5"/>
              </a:solidFill>
            </a:endParaRPr>
          </a:p>
        </p:txBody>
      </p:sp>
      <p:sp>
        <p:nvSpPr>
          <p:cNvPr id="855" name="Google Shape;855;g102f192f091_1_186"/>
          <p:cNvSpPr txBox="1"/>
          <p:nvPr/>
        </p:nvSpPr>
        <p:spPr>
          <a:xfrm>
            <a:off x="4421700" y="2402400"/>
            <a:ext cx="1435500" cy="338700"/>
          </a:xfrm>
          <a:prstGeom prst="rect">
            <a:avLst/>
          </a:prstGeom>
          <a:noFill/>
          <a:ln>
            <a:noFill/>
          </a:ln>
        </p:spPr>
        <p:txBody>
          <a:bodyPr anchorCtr="0" anchor="t" bIns="91425" lIns="91425" spcFirstLastPara="1" rIns="91425" wrap="square" tIns="91425">
            <a:spAutoFit/>
          </a:bodyPr>
          <a:lstStyle/>
          <a:p>
            <a:pPr indent="0" lvl="0" marL="0" marR="101600" rtl="0" algn="r">
              <a:lnSpc>
                <a:spcPct val="115000"/>
              </a:lnSpc>
              <a:spcBef>
                <a:spcPts val="0"/>
              </a:spcBef>
              <a:spcAft>
                <a:spcPts val="0"/>
              </a:spcAft>
              <a:buNone/>
            </a:pPr>
            <a:r>
              <a:rPr lang="en" sz="1000">
                <a:solidFill>
                  <a:srgbClr val="333E48"/>
                </a:solidFill>
                <a:highlight>
                  <a:srgbClr val="FFFFFF"/>
                </a:highlight>
              </a:rPr>
              <a:t>52.63%</a:t>
            </a:r>
            <a:endParaRPr sz="1100">
              <a:solidFill>
                <a:schemeClr val="accent5"/>
              </a:solidFill>
            </a:endParaRPr>
          </a:p>
        </p:txBody>
      </p:sp>
      <p:sp>
        <p:nvSpPr>
          <p:cNvPr id="856" name="Google Shape;856;g102f192f091_1_186"/>
          <p:cNvSpPr txBox="1"/>
          <p:nvPr/>
        </p:nvSpPr>
        <p:spPr>
          <a:xfrm>
            <a:off x="6335700" y="3548425"/>
            <a:ext cx="701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33E48"/>
                </a:solidFill>
                <a:highlight>
                  <a:srgbClr val="FFFFFF"/>
                </a:highlight>
              </a:rPr>
              <a:t>84.21%</a:t>
            </a:r>
            <a:endParaRPr/>
          </a:p>
        </p:txBody>
      </p:sp>
      <p:sp>
        <p:nvSpPr>
          <p:cNvPr id="857" name="Google Shape;857;g102f192f091_1_186"/>
          <p:cNvSpPr txBox="1"/>
          <p:nvPr/>
        </p:nvSpPr>
        <p:spPr>
          <a:xfrm>
            <a:off x="6335700" y="3929425"/>
            <a:ext cx="701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33E48"/>
                </a:solidFill>
                <a:highlight>
                  <a:srgbClr val="FFFFFF"/>
                </a:highlight>
              </a:rPr>
              <a:t>84.21%</a:t>
            </a:r>
            <a:endParaRPr/>
          </a:p>
        </p:txBody>
      </p:sp>
      <p:sp>
        <p:nvSpPr>
          <p:cNvPr id="858" name="Google Shape;858;g102f192f091_1_186"/>
          <p:cNvSpPr txBox="1"/>
          <p:nvPr/>
        </p:nvSpPr>
        <p:spPr>
          <a:xfrm>
            <a:off x="4421700" y="2783400"/>
            <a:ext cx="1435500" cy="338700"/>
          </a:xfrm>
          <a:prstGeom prst="rect">
            <a:avLst/>
          </a:prstGeom>
          <a:noFill/>
          <a:ln>
            <a:noFill/>
          </a:ln>
        </p:spPr>
        <p:txBody>
          <a:bodyPr anchorCtr="0" anchor="t" bIns="91425" lIns="91425" spcFirstLastPara="1" rIns="91425" wrap="square" tIns="91425">
            <a:spAutoFit/>
          </a:bodyPr>
          <a:lstStyle/>
          <a:p>
            <a:pPr indent="0" lvl="0" marL="0" marR="101600" rtl="0" algn="r">
              <a:lnSpc>
                <a:spcPct val="115000"/>
              </a:lnSpc>
              <a:spcBef>
                <a:spcPts val="0"/>
              </a:spcBef>
              <a:spcAft>
                <a:spcPts val="0"/>
              </a:spcAft>
              <a:buNone/>
            </a:pPr>
            <a:r>
              <a:rPr lang="en" sz="1000">
                <a:solidFill>
                  <a:srgbClr val="333E48"/>
                </a:solidFill>
                <a:highlight>
                  <a:srgbClr val="FFFFFF"/>
                </a:highlight>
              </a:rPr>
              <a:t>52.63%</a:t>
            </a:r>
            <a:endParaRPr sz="110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
          <p:cNvSpPr txBox="1"/>
          <p:nvPr>
            <p:ph type="ctrTitle"/>
          </p:nvPr>
        </p:nvSpPr>
        <p:spPr>
          <a:xfrm>
            <a:off x="701800" y="1325875"/>
            <a:ext cx="8092500" cy="85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
                <a:latin typeface="Optimistic Display"/>
                <a:ea typeface="Optimistic Display"/>
                <a:cs typeface="Optimistic Display"/>
                <a:sym typeface="Optimistic Display"/>
              </a:rPr>
              <a:t>Purpose</a:t>
            </a:r>
            <a:r>
              <a:rPr lang="en"/>
              <a:t>: Introduce Privacy and Ethics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3"/>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
                <a:latin typeface="Optimistic Display"/>
                <a:ea typeface="Optimistic Display"/>
                <a:cs typeface="Optimistic Display"/>
                <a:sym typeface="Optimistic Display"/>
              </a:rPr>
              <a:t>Appendix</a:t>
            </a:r>
            <a:endParaRPr b="1">
              <a:latin typeface="Optimistic Display"/>
              <a:ea typeface="Optimistic Display"/>
              <a:cs typeface="Optimistic Display"/>
              <a:sym typeface="Optimistic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id="868" name="Google Shape;868;p14"/>
          <p:cNvPicPr preferRelativeResize="0"/>
          <p:nvPr/>
        </p:nvPicPr>
        <p:blipFill rotWithShape="1">
          <a:blip r:embed="rId3">
            <a:alphaModFix/>
          </a:blip>
          <a:srcRect b="0" l="0" r="0" t="0"/>
          <a:stretch/>
        </p:blipFill>
        <p:spPr>
          <a:xfrm>
            <a:off x="199638" y="920475"/>
            <a:ext cx="4840828" cy="3994425"/>
          </a:xfrm>
          <a:prstGeom prst="rect">
            <a:avLst/>
          </a:prstGeom>
          <a:noFill/>
          <a:ln>
            <a:noFill/>
          </a:ln>
        </p:spPr>
      </p:pic>
      <p:sp>
        <p:nvSpPr>
          <p:cNvPr id="869" name="Google Shape;869;p14"/>
          <p:cNvSpPr txBox="1"/>
          <p:nvPr>
            <p:ph type="title"/>
          </p:nvPr>
        </p:nvSpPr>
        <p:spPr>
          <a:xfrm>
            <a:off x="95250" y="121450"/>
            <a:ext cx="90489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U.S. State Privacy Legislation Tracker </a:t>
            </a:r>
            <a:endParaRPr/>
          </a:p>
        </p:txBody>
      </p:sp>
      <p:sp>
        <p:nvSpPr>
          <p:cNvPr id="870" name="Google Shape;870;p14"/>
          <p:cNvSpPr txBox="1"/>
          <p:nvPr>
            <p:ph idx="4294967295" type="subTitle"/>
          </p:nvPr>
        </p:nvSpPr>
        <p:spPr>
          <a:xfrm>
            <a:off x="199650" y="670575"/>
            <a:ext cx="7038600" cy="173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accent5"/>
              </a:buClr>
              <a:buSzPts val="1100"/>
              <a:buFont typeface="Arial"/>
              <a:buNone/>
            </a:pPr>
            <a:r>
              <a:rPr b="0" i="0" lang="en" sz="1400" u="none" cap="none" strike="noStrike">
                <a:solidFill>
                  <a:schemeClr val="dk1"/>
                </a:solidFill>
                <a:latin typeface="Optimistic Text"/>
                <a:ea typeface="Optimistic Text"/>
                <a:cs typeface="Optimistic Text"/>
                <a:sym typeface="Optimistic Text"/>
              </a:rPr>
              <a:t>Bills introduced in 2021 - Passed and Active</a:t>
            </a:r>
            <a:endParaRPr b="0" i="0" sz="1400" u="none" cap="none" strike="noStrike">
              <a:solidFill>
                <a:schemeClr val="dk1"/>
              </a:solidFill>
              <a:latin typeface="Optimistic Text"/>
              <a:ea typeface="Optimistic Text"/>
              <a:cs typeface="Optimistic Text"/>
              <a:sym typeface="Optimistic Text"/>
            </a:endParaRPr>
          </a:p>
          <a:p>
            <a:pPr indent="0" lvl="0" marL="0" marR="0" rtl="0" algn="l">
              <a:lnSpc>
                <a:spcPct val="125000"/>
              </a:lnSpc>
              <a:spcBef>
                <a:spcPts val="0"/>
              </a:spcBef>
              <a:spcAft>
                <a:spcPts val="0"/>
              </a:spcAft>
              <a:buClr>
                <a:schemeClr val="accent5"/>
              </a:buClr>
              <a:buSzPts val="1100"/>
              <a:buFont typeface="Arial"/>
              <a:buNone/>
            </a:pPr>
            <a:r>
              <a:t/>
            </a:r>
            <a:endParaRPr b="0" i="0" sz="1400" u="none" cap="none" strike="noStrike">
              <a:solidFill>
                <a:schemeClr val="dk1"/>
              </a:solidFill>
              <a:latin typeface="Optimistic Text"/>
              <a:ea typeface="Optimistic Text"/>
              <a:cs typeface="Optimistic Text"/>
              <a:sym typeface="Optimistic Text"/>
            </a:endParaRPr>
          </a:p>
        </p:txBody>
      </p:sp>
      <p:sp>
        <p:nvSpPr>
          <p:cNvPr id="871" name="Google Shape;871;p14"/>
          <p:cNvSpPr/>
          <p:nvPr/>
        </p:nvSpPr>
        <p:spPr>
          <a:xfrm>
            <a:off x="5143350" y="1415100"/>
            <a:ext cx="3790500" cy="261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2" name="Google Shape;872;p14"/>
          <p:cNvPicPr preferRelativeResize="0"/>
          <p:nvPr/>
        </p:nvPicPr>
        <p:blipFill rotWithShape="1">
          <a:blip r:embed="rId4">
            <a:alphaModFix/>
          </a:blip>
          <a:srcRect b="46897" l="1832" r="38469" t="0"/>
          <a:stretch/>
        </p:blipFill>
        <p:spPr>
          <a:xfrm>
            <a:off x="5275700" y="1758474"/>
            <a:ext cx="3525800" cy="829840"/>
          </a:xfrm>
          <a:prstGeom prst="rect">
            <a:avLst/>
          </a:prstGeom>
          <a:noFill/>
          <a:ln>
            <a:noFill/>
          </a:ln>
        </p:spPr>
      </p:pic>
      <p:pic>
        <p:nvPicPr>
          <p:cNvPr id="873" name="Google Shape;873;p14"/>
          <p:cNvPicPr preferRelativeResize="0"/>
          <p:nvPr/>
        </p:nvPicPr>
        <p:blipFill rotWithShape="1">
          <a:blip r:embed="rId5">
            <a:alphaModFix/>
          </a:blip>
          <a:srcRect b="0" l="11007" r="11579" t="89397"/>
          <a:stretch/>
        </p:blipFill>
        <p:spPr>
          <a:xfrm>
            <a:off x="5345012" y="2681800"/>
            <a:ext cx="3525793" cy="171770"/>
          </a:xfrm>
          <a:prstGeom prst="rect">
            <a:avLst/>
          </a:prstGeom>
          <a:noFill/>
          <a:ln>
            <a:noFill/>
          </a:ln>
        </p:spPr>
      </p:pic>
      <p:pic>
        <p:nvPicPr>
          <p:cNvPr id="874" name="Google Shape;874;p14"/>
          <p:cNvPicPr preferRelativeResize="0"/>
          <p:nvPr/>
        </p:nvPicPr>
        <p:blipFill rotWithShape="1">
          <a:blip r:embed="rId6">
            <a:alphaModFix/>
          </a:blip>
          <a:srcRect b="35237" l="63458" r="2555" t="0"/>
          <a:stretch/>
        </p:blipFill>
        <p:spPr>
          <a:xfrm>
            <a:off x="6197013" y="2921288"/>
            <a:ext cx="2104175" cy="1061050"/>
          </a:xfrm>
          <a:prstGeom prst="rect">
            <a:avLst/>
          </a:prstGeom>
          <a:noFill/>
          <a:ln>
            <a:noFill/>
          </a:ln>
        </p:spPr>
      </p:pic>
      <p:sp>
        <p:nvSpPr>
          <p:cNvPr id="875" name="Google Shape;875;p14"/>
          <p:cNvSpPr txBox="1"/>
          <p:nvPr>
            <p:ph idx="4294967295" type="subTitle"/>
          </p:nvPr>
        </p:nvSpPr>
        <p:spPr>
          <a:xfrm>
            <a:off x="5143350" y="1491300"/>
            <a:ext cx="3790500" cy="173700"/>
          </a:xfrm>
          <a:prstGeom prst="rect">
            <a:avLst/>
          </a:prstGeom>
          <a:solidFill>
            <a:schemeClr val="lt2"/>
          </a:solid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accent5"/>
              </a:buClr>
              <a:buSzPts val="1100"/>
              <a:buFont typeface="Arial"/>
              <a:buNone/>
            </a:pPr>
            <a:r>
              <a:rPr b="0" i="0" lang="en" sz="900" u="none" cap="none" strike="noStrike">
                <a:solidFill>
                  <a:schemeClr val="accent4"/>
                </a:solidFill>
                <a:latin typeface="Optimistic Text"/>
                <a:ea typeface="Optimistic Text"/>
                <a:cs typeface="Optimistic Text"/>
                <a:sym typeface="Optimistic Text"/>
              </a:rPr>
              <a:t>Key</a:t>
            </a:r>
            <a:endParaRPr b="0" i="0" sz="900" u="none" cap="none" strike="noStrike">
              <a:solidFill>
                <a:schemeClr val="accent4"/>
              </a:solidFill>
              <a:latin typeface="Optimistic Text"/>
              <a:ea typeface="Optimistic Text"/>
              <a:cs typeface="Optimistic Text"/>
              <a:sym typeface="Optimistic Text"/>
            </a:endParaRPr>
          </a:p>
          <a:p>
            <a:pPr indent="0" lvl="0" marL="0" marR="0" rtl="0" algn="ctr">
              <a:lnSpc>
                <a:spcPct val="125000"/>
              </a:lnSpc>
              <a:spcBef>
                <a:spcPts val="0"/>
              </a:spcBef>
              <a:spcAft>
                <a:spcPts val="0"/>
              </a:spcAft>
              <a:buClr>
                <a:schemeClr val="accent5"/>
              </a:buClr>
              <a:buSzPts val="11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5"/>
          <p:cNvSpPr/>
          <p:nvPr/>
        </p:nvSpPr>
        <p:spPr>
          <a:xfrm>
            <a:off x="105325" y="1379125"/>
            <a:ext cx="3790500" cy="261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5"/>
          <p:cNvSpPr txBox="1"/>
          <p:nvPr>
            <p:ph type="title"/>
          </p:nvPr>
        </p:nvSpPr>
        <p:spPr>
          <a:xfrm>
            <a:off x="95250" y="121450"/>
            <a:ext cx="90489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U.S. State Privacy Legislation Tracker </a:t>
            </a:r>
            <a:endParaRPr/>
          </a:p>
        </p:txBody>
      </p:sp>
      <p:sp>
        <p:nvSpPr>
          <p:cNvPr id="882" name="Google Shape;882;p15"/>
          <p:cNvSpPr txBox="1"/>
          <p:nvPr>
            <p:ph idx="4294967295" type="subTitle"/>
          </p:nvPr>
        </p:nvSpPr>
        <p:spPr>
          <a:xfrm>
            <a:off x="199650" y="670575"/>
            <a:ext cx="7038600" cy="173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chemeClr val="accent5"/>
              </a:buClr>
              <a:buSzPts val="1100"/>
              <a:buFont typeface="Arial"/>
              <a:buNone/>
            </a:pPr>
            <a:r>
              <a:rPr b="0" i="0" lang="en" sz="1400" u="none" cap="none" strike="noStrike">
                <a:solidFill>
                  <a:schemeClr val="dk1"/>
                </a:solidFill>
                <a:latin typeface="Optimistic Text"/>
                <a:ea typeface="Optimistic Text"/>
                <a:cs typeface="Optimistic Text"/>
                <a:sym typeface="Optimistic Text"/>
              </a:rPr>
              <a:t>Bills introduced in 2021 - Failed Bills</a:t>
            </a:r>
            <a:endParaRPr b="0" i="0" sz="1400" u="none" cap="none" strike="noStrike">
              <a:solidFill>
                <a:schemeClr val="dk1"/>
              </a:solidFill>
              <a:latin typeface="Optimistic Text"/>
              <a:ea typeface="Optimistic Text"/>
              <a:cs typeface="Optimistic Text"/>
              <a:sym typeface="Optimistic Text"/>
            </a:endParaRPr>
          </a:p>
          <a:p>
            <a:pPr indent="0" lvl="0" marL="0" marR="0" rtl="0" algn="l">
              <a:lnSpc>
                <a:spcPct val="125000"/>
              </a:lnSpc>
              <a:spcBef>
                <a:spcPts val="0"/>
              </a:spcBef>
              <a:spcAft>
                <a:spcPts val="0"/>
              </a:spcAft>
              <a:buClr>
                <a:schemeClr val="accent5"/>
              </a:buClr>
              <a:buSzPts val="1100"/>
              <a:buFont typeface="Arial"/>
              <a:buNone/>
            </a:pPr>
            <a:r>
              <a:t/>
            </a:r>
            <a:endParaRPr b="0" i="0" sz="1400" u="none" cap="none" strike="noStrike">
              <a:solidFill>
                <a:schemeClr val="dk1"/>
              </a:solidFill>
              <a:latin typeface="Optimistic Text"/>
              <a:ea typeface="Optimistic Text"/>
              <a:cs typeface="Optimistic Text"/>
              <a:sym typeface="Optimistic Text"/>
            </a:endParaRPr>
          </a:p>
        </p:txBody>
      </p:sp>
      <p:pic>
        <p:nvPicPr>
          <p:cNvPr id="883" name="Google Shape;883;p15"/>
          <p:cNvPicPr preferRelativeResize="0"/>
          <p:nvPr/>
        </p:nvPicPr>
        <p:blipFill rotWithShape="1">
          <a:blip r:embed="rId3">
            <a:alphaModFix/>
          </a:blip>
          <a:srcRect b="46897" l="1832" r="38469" t="0"/>
          <a:stretch/>
        </p:blipFill>
        <p:spPr>
          <a:xfrm>
            <a:off x="237675" y="1722499"/>
            <a:ext cx="3525800" cy="829840"/>
          </a:xfrm>
          <a:prstGeom prst="rect">
            <a:avLst/>
          </a:prstGeom>
          <a:noFill/>
          <a:ln>
            <a:noFill/>
          </a:ln>
        </p:spPr>
      </p:pic>
      <p:pic>
        <p:nvPicPr>
          <p:cNvPr id="884" name="Google Shape;884;p15"/>
          <p:cNvPicPr preferRelativeResize="0"/>
          <p:nvPr/>
        </p:nvPicPr>
        <p:blipFill rotWithShape="1">
          <a:blip r:embed="rId3">
            <a:alphaModFix/>
          </a:blip>
          <a:srcRect b="0" l="11007" r="11579" t="89397"/>
          <a:stretch/>
        </p:blipFill>
        <p:spPr>
          <a:xfrm>
            <a:off x="306987" y="2645825"/>
            <a:ext cx="3525793" cy="171770"/>
          </a:xfrm>
          <a:prstGeom prst="rect">
            <a:avLst/>
          </a:prstGeom>
          <a:noFill/>
          <a:ln>
            <a:noFill/>
          </a:ln>
        </p:spPr>
      </p:pic>
      <p:pic>
        <p:nvPicPr>
          <p:cNvPr id="885" name="Google Shape;885;p15"/>
          <p:cNvPicPr preferRelativeResize="0"/>
          <p:nvPr/>
        </p:nvPicPr>
        <p:blipFill rotWithShape="1">
          <a:blip r:embed="rId3">
            <a:alphaModFix/>
          </a:blip>
          <a:srcRect b="35237" l="63458" r="2555" t="0"/>
          <a:stretch/>
        </p:blipFill>
        <p:spPr>
          <a:xfrm>
            <a:off x="1158988" y="2885313"/>
            <a:ext cx="2104175" cy="1061050"/>
          </a:xfrm>
          <a:prstGeom prst="rect">
            <a:avLst/>
          </a:prstGeom>
          <a:noFill/>
          <a:ln>
            <a:noFill/>
          </a:ln>
        </p:spPr>
      </p:pic>
      <p:pic>
        <p:nvPicPr>
          <p:cNvPr id="886" name="Google Shape;886;p15"/>
          <p:cNvPicPr preferRelativeResize="0"/>
          <p:nvPr/>
        </p:nvPicPr>
        <p:blipFill rotWithShape="1">
          <a:blip r:embed="rId4">
            <a:alphaModFix/>
          </a:blip>
          <a:srcRect b="0" l="0" r="0" t="0"/>
          <a:stretch/>
        </p:blipFill>
        <p:spPr>
          <a:xfrm>
            <a:off x="3968713" y="2104262"/>
            <a:ext cx="5131426" cy="2865206"/>
          </a:xfrm>
          <a:prstGeom prst="rect">
            <a:avLst/>
          </a:prstGeom>
          <a:noFill/>
          <a:ln>
            <a:noFill/>
          </a:ln>
        </p:spPr>
      </p:pic>
      <p:pic>
        <p:nvPicPr>
          <p:cNvPr id="887" name="Google Shape;887;p15"/>
          <p:cNvPicPr preferRelativeResize="0"/>
          <p:nvPr/>
        </p:nvPicPr>
        <p:blipFill rotWithShape="1">
          <a:blip r:embed="rId5">
            <a:alphaModFix/>
          </a:blip>
          <a:srcRect b="0" l="0" r="3408" t="0"/>
          <a:stretch/>
        </p:blipFill>
        <p:spPr>
          <a:xfrm>
            <a:off x="7272350" y="202400"/>
            <a:ext cx="1827800" cy="1919550"/>
          </a:xfrm>
          <a:prstGeom prst="rect">
            <a:avLst/>
          </a:prstGeom>
          <a:noFill/>
          <a:ln>
            <a:noFill/>
          </a:ln>
        </p:spPr>
      </p:pic>
      <p:sp>
        <p:nvSpPr>
          <p:cNvPr id="888" name="Google Shape;888;p15"/>
          <p:cNvSpPr txBox="1"/>
          <p:nvPr>
            <p:ph idx="4294967295" type="subTitle"/>
          </p:nvPr>
        </p:nvSpPr>
        <p:spPr>
          <a:xfrm>
            <a:off x="105325" y="1455325"/>
            <a:ext cx="3790500" cy="173700"/>
          </a:xfrm>
          <a:prstGeom prst="rect">
            <a:avLst/>
          </a:prstGeom>
          <a:solidFill>
            <a:schemeClr val="lt2"/>
          </a:solid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accent5"/>
              </a:buClr>
              <a:buSzPts val="1100"/>
              <a:buFont typeface="Arial"/>
              <a:buNone/>
            </a:pPr>
            <a:r>
              <a:rPr b="0" i="0" lang="en" sz="900" u="none" cap="none" strike="noStrike">
                <a:solidFill>
                  <a:schemeClr val="accent4"/>
                </a:solidFill>
                <a:latin typeface="Optimistic Text"/>
                <a:ea typeface="Optimistic Text"/>
                <a:cs typeface="Optimistic Text"/>
                <a:sym typeface="Optimistic Text"/>
              </a:rPr>
              <a:t>Key</a:t>
            </a:r>
            <a:endParaRPr b="0" i="0" sz="900" u="none" cap="none" strike="noStrike">
              <a:solidFill>
                <a:schemeClr val="accent4"/>
              </a:solidFill>
              <a:latin typeface="Optimistic Text"/>
              <a:ea typeface="Optimistic Text"/>
              <a:cs typeface="Optimistic Text"/>
              <a:sym typeface="Optimistic Text"/>
            </a:endParaRPr>
          </a:p>
          <a:p>
            <a:pPr indent="0" lvl="0" marL="0" marR="0" rtl="0" algn="ctr">
              <a:lnSpc>
                <a:spcPct val="125000"/>
              </a:lnSpc>
              <a:spcBef>
                <a:spcPts val="0"/>
              </a:spcBef>
              <a:spcAft>
                <a:spcPts val="0"/>
              </a:spcAft>
              <a:buClr>
                <a:schemeClr val="accent5"/>
              </a:buClr>
              <a:buSzPts val="11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6" name="Shape 596"/>
        <p:cNvGrpSpPr/>
        <p:nvPr/>
      </p:nvGrpSpPr>
      <p:grpSpPr>
        <a:xfrm>
          <a:off x="0" y="0"/>
          <a:ext cx="0" cy="0"/>
          <a:chOff x="0" y="0"/>
          <a:chExt cx="0" cy="0"/>
        </a:xfrm>
      </p:grpSpPr>
      <p:pic>
        <p:nvPicPr>
          <p:cNvPr id="597" name="Google Shape;597;p3"/>
          <p:cNvPicPr preferRelativeResize="0"/>
          <p:nvPr/>
        </p:nvPicPr>
        <p:blipFill rotWithShape="1">
          <a:blip r:embed="rId3">
            <a:alphaModFix/>
          </a:blip>
          <a:srcRect b="0" l="0" r="0" t="0"/>
          <a:stretch/>
        </p:blipFill>
        <p:spPr>
          <a:xfrm>
            <a:off x="3228375" y="3982038"/>
            <a:ext cx="1028700" cy="617220"/>
          </a:xfrm>
          <a:prstGeom prst="rect">
            <a:avLst/>
          </a:prstGeom>
          <a:noFill/>
          <a:ln>
            <a:noFill/>
          </a:ln>
        </p:spPr>
      </p:pic>
      <p:cxnSp>
        <p:nvCxnSpPr>
          <p:cNvPr id="598" name="Google Shape;598;p3"/>
          <p:cNvCxnSpPr>
            <a:endCxn id="599" idx="0"/>
          </p:cNvCxnSpPr>
          <p:nvPr/>
        </p:nvCxnSpPr>
        <p:spPr>
          <a:xfrm>
            <a:off x="3739923" y="3641303"/>
            <a:ext cx="0" cy="340800"/>
          </a:xfrm>
          <a:prstGeom prst="straightConnector1">
            <a:avLst/>
          </a:prstGeom>
          <a:noFill/>
          <a:ln cap="flat" cmpd="sng" w="28575">
            <a:solidFill>
              <a:schemeClr val="dk2"/>
            </a:solidFill>
            <a:prstDash val="solid"/>
            <a:round/>
            <a:headEnd len="sm" w="sm" type="none"/>
            <a:tailEnd len="sm" w="sm" type="none"/>
          </a:ln>
        </p:spPr>
      </p:cxnSp>
      <p:sp>
        <p:nvSpPr>
          <p:cNvPr id="600" name="Google Shape;600;p3"/>
          <p:cNvSpPr txBox="1"/>
          <p:nvPr/>
        </p:nvSpPr>
        <p:spPr>
          <a:xfrm>
            <a:off x="2180623" y="1360450"/>
            <a:ext cx="1770300" cy="107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Legal, IP and Commercial Litigation</a:t>
            </a:r>
            <a:endParaRPr b="1" i="0" sz="1200" u="none" cap="none" strike="noStrike">
              <a:solidFill>
                <a:srgbClr val="002060"/>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 Intellectual Property Litigation - Patent and Trademark </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Complex Commercial  Litigation </a:t>
            </a:r>
            <a:endParaRPr b="0" i="0" sz="1800" u="none" cap="none" strike="noStrike">
              <a:solidFill>
                <a:schemeClr val="dk1"/>
              </a:solidFill>
              <a:latin typeface="Optimistic Text"/>
              <a:ea typeface="Optimistic Text"/>
              <a:cs typeface="Optimistic Text"/>
              <a:sym typeface="Optimistic Text"/>
            </a:endParaRPr>
          </a:p>
        </p:txBody>
      </p:sp>
      <p:cxnSp>
        <p:nvCxnSpPr>
          <p:cNvPr id="601" name="Google Shape;601;p3"/>
          <p:cNvCxnSpPr/>
          <p:nvPr/>
        </p:nvCxnSpPr>
        <p:spPr>
          <a:xfrm>
            <a:off x="695412" y="2522970"/>
            <a:ext cx="0" cy="564300"/>
          </a:xfrm>
          <a:prstGeom prst="straightConnector1">
            <a:avLst/>
          </a:prstGeom>
          <a:noFill/>
          <a:ln cap="flat" cmpd="sng" w="28575">
            <a:solidFill>
              <a:schemeClr val="dk2"/>
            </a:solidFill>
            <a:prstDash val="solid"/>
            <a:round/>
            <a:headEnd len="sm" w="sm" type="none"/>
            <a:tailEnd len="sm" w="sm" type="none"/>
          </a:ln>
        </p:spPr>
      </p:cxnSp>
      <p:cxnSp>
        <p:nvCxnSpPr>
          <p:cNvPr id="602" name="Google Shape;602;p3"/>
          <p:cNvCxnSpPr/>
          <p:nvPr/>
        </p:nvCxnSpPr>
        <p:spPr>
          <a:xfrm>
            <a:off x="1766747" y="1956014"/>
            <a:ext cx="0" cy="564300"/>
          </a:xfrm>
          <a:prstGeom prst="straightConnector1">
            <a:avLst/>
          </a:prstGeom>
          <a:noFill/>
          <a:ln cap="flat" cmpd="sng" w="28575">
            <a:solidFill>
              <a:schemeClr val="dk2"/>
            </a:solidFill>
            <a:prstDash val="solid"/>
            <a:round/>
            <a:headEnd len="sm" w="sm" type="none"/>
            <a:tailEnd len="sm" w="sm" type="none"/>
          </a:ln>
        </p:spPr>
      </p:cxnSp>
      <p:cxnSp>
        <p:nvCxnSpPr>
          <p:cNvPr id="603" name="Google Shape;603;p3"/>
          <p:cNvCxnSpPr>
            <a:endCxn id="604" idx="0"/>
          </p:cNvCxnSpPr>
          <p:nvPr/>
        </p:nvCxnSpPr>
        <p:spPr>
          <a:xfrm>
            <a:off x="3739923" y="2523089"/>
            <a:ext cx="0" cy="508200"/>
          </a:xfrm>
          <a:prstGeom prst="straightConnector1">
            <a:avLst/>
          </a:prstGeom>
          <a:noFill/>
          <a:ln cap="flat" cmpd="sng" w="28575">
            <a:solidFill>
              <a:schemeClr val="dk2"/>
            </a:solidFill>
            <a:prstDash val="solid"/>
            <a:round/>
            <a:headEnd len="sm" w="sm" type="none"/>
            <a:tailEnd len="sm" w="sm" type="none"/>
          </a:ln>
        </p:spPr>
      </p:cxnSp>
      <p:cxnSp>
        <p:nvCxnSpPr>
          <p:cNvPr id="605" name="Google Shape;605;p3"/>
          <p:cNvCxnSpPr/>
          <p:nvPr/>
        </p:nvCxnSpPr>
        <p:spPr>
          <a:xfrm>
            <a:off x="4607399" y="1956014"/>
            <a:ext cx="0" cy="564300"/>
          </a:xfrm>
          <a:prstGeom prst="straightConnector1">
            <a:avLst/>
          </a:prstGeom>
          <a:noFill/>
          <a:ln cap="flat" cmpd="sng" w="28575">
            <a:solidFill>
              <a:schemeClr val="dk2"/>
            </a:solidFill>
            <a:prstDash val="solid"/>
            <a:round/>
            <a:headEnd len="sm" w="sm" type="none"/>
            <a:tailEnd len="sm" w="sm" type="none"/>
          </a:ln>
        </p:spPr>
      </p:cxnSp>
      <p:cxnSp>
        <p:nvCxnSpPr>
          <p:cNvPr id="606" name="Google Shape;606;p3"/>
          <p:cNvCxnSpPr/>
          <p:nvPr/>
        </p:nvCxnSpPr>
        <p:spPr>
          <a:xfrm>
            <a:off x="6647879" y="2522970"/>
            <a:ext cx="0" cy="564300"/>
          </a:xfrm>
          <a:prstGeom prst="straightConnector1">
            <a:avLst/>
          </a:prstGeom>
          <a:noFill/>
          <a:ln cap="flat" cmpd="sng" w="28575">
            <a:solidFill>
              <a:schemeClr val="dk2"/>
            </a:solidFill>
            <a:prstDash val="solid"/>
            <a:round/>
            <a:headEnd len="sm" w="sm" type="none"/>
            <a:tailEnd len="sm" w="sm" type="none"/>
          </a:ln>
        </p:spPr>
      </p:cxnSp>
      <p:sp>
        <p:nvSpPr>
          <p:cNvPr id="607" name="Google Shape;607;p3"/>
          <p:cNvSpPr/>
          <p:nvPr/>
        </p:nvSpPr>
        <p:spPr>
          <a:xfrm>
            <a:off x="387460" y="3005876"/>
            <a:ext cx="690900" cy="6171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08" name="Google Shape;608;p3"/>
          <p:cNvSpPr/>
          <p:nvPr/>
        </p:nvSpPr>
        <p:spPr>
          <a:xfrm>
            <a:off x="1428280" y="1338737"/>
            <a:ext cx="690900" cy="6171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04" name="Google Shape;604;p3"/>
          <p:cNvSpPr/>
          <p:nvPr/>
        </p:nvSpPr>
        <p:spPr>
          <a:xfrm>
            <a:off x="3394473" y="3031289"/>
            <a:ext cx="690900" cy="6171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09" name="Google Shape;609;p3"/>
          <p:cNvSpPr/>
          <p:nvPr/>
        </p:nvSpPr>
        <p:spPr>
          <a:xfrm>
            <a:off x="4261365" y="1341706"/>
            <a:ext cx="690900" cy="6171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0" name="Google Shape;610;p3"/>
          <p:cNvSpPr/>
          <p:nvPr/>
        </p:nvSpPr>
        <p:spPr>
          <a:xfrm>
            <a:off x="6302420" y="3033601"/>
            <a:ext cx="690900" cy="6171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cxnSp>
        <p:nvCxnSpPr>
          <p:cNvPr id="611" name="Google Shape;611;p3"/>
          <p:cNvCxnSpPr/>
          <p:nvPr/>
        </p:nvCxnSpPr>
        <p:spPr>
          <a:xfrm>
            <a:off x="5056" y="2520284"/>
            <a:ext cx="9144000" cy="0"/>
          </a:xfrm>
          <a:prstGeom prst="straightConnector1">
            <a:avLst/>
          </a:prstGeom>
          <a:noFill/>
          <a:ln cap="flat" cmpd="sng" w="28575">
            <a:solidFill>
              <a:schemeClr val="dk2"/>
            </a:solidFill>
            <a:prstDash val="solid"/>
            <a:round/>
            <a:headEnd len="sm" w="sm" type="none"/>
            <a:tailEnd len="sm" w="sm" type="none"/>
          </a:ln>
        </p:spPr>
      </p:cxnSp>
      <p:sp>
        <p:nvSpPr>
          <p:cNvPr id="612" name="Google Shape;612;p3"/>
          <p:cNvSpPr/>
          <p:nvPr/>
        </p:nvSpPr>
        <p:spPr>
          <a:xfrm>
            <a:off x="651065"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3" name="Google Shape;613;p3"/>
          <p:cNvSpPr/>
          <p:nvPr/>
        </p:nvSpPr>
        <p:spPr>
          <a:xfrm>
            <a:off x="1724904"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4" name="Google Shape;614;p3"/>
          <p:cNvSpPr/>
          <p:nvPr/>
        </p:nvSpPr>
        <p:spPr>
          <a:xfrm>
            <a:off x="3685173"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5" name="Google Shape;615;p3"/>
          <p:cNvSpPr/>
          <p:nvPr/>
        </p:nvSpPr>
        <p:spPr>
          <a:xfrm>
            <a:off x="4558383"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6" name="Google Shape;616;p3"/>
          <p:cNvSpPr/>
          <p:nvPr/>
        </p:nvSpPr>
        <p:spPr>
          <a:xfrm>
            <a:off x="6603531"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17" name="Google Shape;617;p3"/>
          <p:cNvSpPr txBox="1"/>
          <p:nvPr/>
        </p:nvSpPr>
        <p:spPr>
          <a:xfrm>
            <a:off x="1169093" y="2994345"/>
            <a:ext cx="1685100" cy="74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Attorney, Law Firm</a:t>
            </a:r>
            <a:endParaRPr b="0" i="0" sz="1800" u="none" cap="none" strike="noStrike">
              <a:solidFill>
                <a:schemeClr val="dk1"/>
              </a:solidFill>
              <a:latin typeface="Optimistic Text"/>
              <a:ea typeface="Optimistic Text"/>
              <a:cs typeface="Optimistic Text"/>
              <a:sym typeface="Optimistic Text"/>
            </a:endParaRPr>
          </a:p>
          <a:p>
            <a:pPr indent="-171450" lvl="0" marL="171450"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Defense counsel for complex construction and commercial litigation</a:t>
            </a:r>
            <a:endParaRPr b="0" i="0" sz="1800" u="none" cap="none" strike="noStrike">
              <a:solidFill>
                <a:schemeClr val="dk1"/>
              </a:solidFill>
              <a:latin typeface="Optimistic Text"/>
              <a:ea typeface="Optimistic Text"/>
              <a:cs typeface="Optimistic Text"/>
              <a:sym typeface="Optimistic Text"/>
            </a:endParaRPr>
          </a:p>
        </p:txBody>
      </p:sp>
      <p:sp>
        <p:nvSpPr>
          <p:cNvPr id="618" name="Google Shape;618;p3"/>
          <p:cNvSpPr txBox="1"/>
          <p:nvPr/>
        </p:nvSpPr>
        <p:spPr>
          <a:xfrm>
            <a:off x="5048803" y="1299482"/>
            <a:ext cx="1674000" cy="107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Legal, Law &amp; Technology</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Technology Business Counsel </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Open Source Counsel</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M&amp;A Due Diligence &amp; Integration</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Information Governance and Retention</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Data Transformation</a:t>
            </a:r>
            <a:endParaRPr b="0" i="0" sz="1800" u="none" cap="none" strike="noStrike">
              <a:solidFill>
                <a:schemeClr val="dk1"/>
              </a:solidFill>
              <a:latin typeface="Optimistic Text"/>
              <a:ea typeface="Optimistic Text"/>
              <a:cs typeface="Optimistic Text"/>
              <a:sym typeface="Optimistic Text"/>
            </a:endParaRPr>
          </a:p>
        </p:txBody>
      </p:sp>
      <p:sp>
        <p:nvSpPr>
          <p:cNvPr id="619" name="Google Shape;619;p3"/>
          <p:cNvSpPr txBox="1"/>
          <p:nvPr/>
        </p:nvSpPr>
        <p:spPr>
          <a:xfrm>
            <a:off x="4164495" y="2841945"/>
            <a:ext cx="1770300" cy="8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Legal, Regulatory Advisory</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Chief of Staff to Lead Executive of  Legal Loss Mitigation team</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Counsel for Bank and Home Loans </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Third Party Assessment Team Counsel</a:t>
            </a:r>
            <a:endParaRPr b="0" i="0" sz="1800" u="none" cap="none" strike="noStrike">
              <a:solidFill>
                <a:schemeClr val="dk1"/>
              </a:solidFill>
              <a:latin typeface="Optimistic Text"/>
              <a:ea typeface="Optimistic Text"/>
              <a:cs typeface="Optimistic Text"/>
              <a:sym typeface="Optimistic Text"/>
            </a:endParaRPr>
          </a:p>
          <a:p>
            <a:pPr indent="0" lvl="0" marL="0" marR="0" rtl="0" algn="l">
              <a:lnSpc>
                <a:spcPct val="100000"/>
              </a:lnSpc>
              <a:spcBef>
                <a:spcPts val="300"/>
              </a:spcBef>
              <a:spcAft>
                <a:spcPts val="0"/>
              </a:spcAft>
              <a:buClr>
                <a:schemeClr val="accent5"/>
              </a:buClr>
              <a:buSzPts val="563"/>
              <a:buFont typeface="Arial"/>
              <a:buNone/>
            </a:pPr>
            <a:r>
              <a:t/>
            </a:r>
            <a:endParaRPr b="0" i="0" sz="750" u="none" cap="none" strike="noStrike">
              <a:solidFill>
                <a:srgbClr val="002060"/>
              </a:solidFill>
              <a:latin typeface="Optimistic Text"/>
              <a:ea typeface="Optimistic Text"/>
              <a:cs typeface="Optimistic Text"/>
              <a:sym typeface="Optimistic Text"/>
            </a:endParaRPr>
          </a:p>
        </p:txBody>
      </p:sp>
      <p:sp>
        <p:nvSpPr>
          <p:cNvPr id="620" name="Google Shape;620;p3"/>
          <p:cNvSpPr txBox="1"/>
          <p:nvPr/>
        </p:nvSpPr>
        <p:spPr>
          <a:xfrm>
            <a:off x="7062380" y="3031290"/>
            <a:ext cx="1533900" cy="169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Enterprise Digital, Data Ethics &amp; Privacy</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Create and execute privacy strategy through Program Operations and Governance, including policy generation </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Data Management and Retention</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Lead for Change Management (communications and training) and Stakeholder Engagement</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Lead for Third Party Data Sharing </a:t>
            </a:r>
            <a:endParaRPr b="0" i="0" sz="1800" u="none" cap="none" strike="noStrike">
              <a:solidFill>
                <a:schemeClr val="dk1"/>
              </a:solidFill>
              <a:latin typeface="Optimistic Text"/>
              <a:ea typeface="Optimistic Text"/>
              <a:cs typeface="Optimistic Text"/>
              <a:sym typeface="Optimistic Text"/>
            </a:endParaRPr>
          </a:p>
        </p:txBody>
      </p:sp>
      <p:sp>
        <p:nvSpPr>
          <p:cNvPr id="621" name="Google Shape;621;p3"/>
          <p:cNvSpPr txBox="1"/>
          <p:nvPr/>
        </p:nvSpPr>
        <p:spPr>
          <a:xfrm>
            <a:off x="422319" y="2327370"/>
            <a:ext cx="537000" cy="1515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2009</a:t>
            </a:r>
            <a:endParaRPr b="0" i="0" sz="1800" u="none" cap="none" strike="noStrike">
              <a:solidFill>
                <a:schemeClr val="dk1"/>
              </a:solidFill>
              <a:latin typeface="Calibri"/>
              <a:ea typeface="Calibri"/>
              <a:cs typeface="Calibri"/>
              <a:sym typeface="Calibri"/>
            </a:endParaRPr>
          </a:p>
        </p:txBody>
      </p:sp>
      <p:sp>
        <p:nvSpPr>
          <p:cNvPr id="622" name="Google Shape;622;p3"/>
          <p:cNvSpPr txBox="1"/>
          <p:nvPr/>
        </p:nvSpPr>
        <p:spPr>
          <a:xfrm>
            <a:off x="1503166" y="2602314"/>
            <a:ext cx="537000" cy="205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2012</a:t>
            </a:r>
            <a:endParaRPr b="0" i="0" sz="1800" u="none" cap="none" strike="noStrike">
              <a:solidFill>
                <a:schemeClr val="dk1"/>
              </a:solidFill>
              <a:latin typeface="Calibri"/>
              <a:ea typeface="Calibri"/>
              <a:cs typeface="Calibri"/>
              <a:sym typeface="Calibri"/>
            </a:endParaRPr>
          </a:p>
        </p:txBody>
      </p:sp>
      <p:sp>
        <p:nvSpPr>
          <p:cNvPr id="623" name="Google Shape;623;p3"/>
          <p:cNvSpPr txBox="1"/>
          <p:nvPr/>
        </p:nvSpPr>
        <p:spPr>
          <a:xfrm>
            <a:off x="3474222" y="2325856"/>
            <a:ext cx="537000" cy="205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2015</a:t>
            </a:r>
            <a:endParaRPr b="0" i="0" sz="1800" u="none" cap="none" strike="noStrike">
              <a:solidFill>
                <a:schemeClr val="dk1"/>
              </a:solidFill>
              <a:latin typeface="Calibri"/>
              <a:ea typeface="Calibri"/>
              <a:cs typeface="Calibri"/>
              <a:sym typeface="Calibri"/>
            </a:endParaRPr>
          </a:p>
        </p:txBody>
      </p:sp>
      <p:sp>
        <p:nvSpPr>
          <p:cNvPr id="624" name="Google Shape;624;p3"/>
          <p:cNvSpPr txBox="1"/>
          <p:nvPr/>
        </p:nvSpPr>
        <p:spPr>
          <a:xfrm>
            <a:off x="4333261" y="2608436"/>
            <a:ext cx="537000" cy="205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2016</a:t>
            </a:r>
            <a:endParaRPr b="0" i="0" sz="1800" u="none" cap="none" strike="noStrike">
              <a:solidFill>
                <a:schemeClr val="dk1"/>
              </a:solidFill>
              <a:latin typeface="Calibri"/>
              <a:ea typeface="Calibri"/>
              <a:cs typeface="Calibri"/>
              <a:sym typeface="Calibri"/>
            </a:endParaRPr>
          </a:p>
        </p:txBody>
      </p:sp>
      <p:sp>
        <p:nvSpPr>
          <p:cNvPr id="625" name="Google Shape;625;p3"/>
          <p:cNvSpPr txBox="1"/>
          <p:nvPr/>
        </p:nvSpPr>
        <p:spPr>
          <a:xfrm>
            <a:off x="6374784" y="2315453"/>
            <a:ext cx="537000" cy="205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2019</a:t>
            </a:r>
            <a:endParaRPr b="0" i="0" sz="1800" u="none" cap="none" strike="noStrike">
              <a:solidFill>
                <a:schemeClr val="dk1"/>
              </a:solidFill>
              <a:latin typeface="Calibri"/>
              <a:ea typeface="Calibri"/>
              <a:cs typeface="Calibri"/>
              <a:sym typeface="Calibri"/>
            </a:endParaRPr>
          </a:p>
        </p:txBody>
      </p:sp>
      <p:sp>
        <p:nvSpPr>
          <p:cNvPr id="599" name="Google Shape;599;p3"/>
          <p:cNvSpPr/>
          <p:nvPr/>
        </p:nvSpPr>
        <p:spPr>
          <a:xfrm>
            <a:off x="3394473" y="3982103"/>
            <a:ext cx="690900" cy="617100"/>
          </a:xfrm>
          <a:prstGeom prst="ellipse">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26" name="Google Shape;626;p3"/>
          <p:cNvSpPr txBox="1"/>
          <p:nvPr/>
        </p:nvSpPr>
        <p:spPr>
          <a:xfrm>
            <a:off x="4164495" y="4018969"/>
            <a:ext cx="1770300" cy="87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M.S., Management of IT</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One-year Master’s program that provides a comprehensive understanding of technology and business skills needed to lead within a complex, IT-enabled business environment.</a:t>
            </a:r>
            <a:endParaRPr b="0" i="0" sz="1800" u="none" cap="none" strike="noStrike">
              <a:solidFill>
                <a:schemeClr val="dk1"/>
              </a:solidFill>
              <a:latin typeface="Optimistic Text"/>
              <a:ea typeface="Optimistic Text"/>
              <a:cs typeface="Optimistic Text"/>
              <a:sym typeface="Optimistic Text"/>
            </a:endParaRPr>
          </a:p>
        </p:txBody>
      </p:sp>
      <p:pic>
        <p:nvPicPr>
          <p:cNvPr id="627" name="Google Shape;627;p3"/>
          <p:cNvPicPr preferRelativeResize="0"/>
          <p:nvPr/>
        </p:nvPicPr>
        <p:blipFill rotWithShape="1">
          <a:blip r:embed="rId4">
            <a:alphaModFix/>
          </a:blip>
          <a:srcRect b="0" l="0" r="0" t="0"/>
          <a:stretch/>
        </p:blipFill>
        <p:spPr>
          <a:xfrm>
            <a:off x="1499400" y="1485195"/>
            <a:ext cx="548639" cy="219456"/>
          </a:xfrm>
          <a:prstGeom prst="rect">
            <a:avLst/>
          </a:prstGeom>
          <a:noFill/>
          <a:ln>
            <a:noFill/>
          </a:ln>
        </p:spPr>
      </p:pic>
      <p:pic>
        <p:nvPicPr>
          <p:cNvPr id="628" name="Google Shape;628;p3"/>
          <p:cNvPicPr preferRelativeResize="0"/>
          <p:nvPr/>
        </p:nvPicPr>
        <p:blipFill rotWithShape="1">
          <a:blip r:embed="rId5">
            <a:alphaModFix/>
          </a:blip>
          <a:srcRect b="0" l="0" r="0" t="0"/>
          <a:stretch/>
        </p:blipFill>
        <p:spPr>
          <a:xfrm>
            <a:off x="3468400" y="3226633"/>
            <a:ext cx="548639" cy="219456"/>
          </a:xfrm>
          <a:prstGeom prst="rect">
            <a:avLst/>
          </a:prstGeom>
          <a:noFill/>
          <a:ln>
            <a:noFill/>
          </a:ln>
        </p:spPr>
      </p:pic>
      <p:pic>
        <p:nvPicPr>
          <p:cNvPr id="629" name="Google Shape;629;p3"/>
          <p:cNvPicPr preferRelativeResize="0"/>
          <p:nvPr/>
        </p:nvPicPr>
        <p:blipFill rotWithShape="1">
          <a:blip r:embed="rId6">
            <a:alphaModFix/>
          </a:blip>
          <a:srcRect b="0" l="0" r="0" t="0"/>
          <a:stretch/>
        </p:blipFill>
        <p:spPr>
          <a:xfrm>
            <a:off x="4291963" y="1507370"/>
            <a:ext cx="548639" cy="219456"/>
          </a:xfrm>
          <a:prstGeom prst="rect">
            <a:avLst/>
          </a:prstGeom>
          <a:noFill/>
          <a:ln>
            <a:noFill/>
          </a:ln>
        </p:spPr>
      </p:pic>
      <p:pic>
        <p:nvPicPr>
          <p:cNvPr id="630" name="Google Shape;630;p3"/>
          <p:cNvPicPr preferRelativeResize="0"/>
          <p:nvPr/>
        </p:nvPicPr>
        <p:blipFill rotWithShape="1">
          <a:blip r:embed="rId7">
            <a:alphaModFix/>
          </a:blip>
          <a:srcRect b="0" l="0" r="0" t="0"/>
          <a:stretch/>
        </p:blipFill>
        <p:spPr>
          <a:xfrm>
            <a:off x="6378625" y="3234670"/>
            <a:ext cx="548639" cy="219456"/>
          </a:xfrm>
          <a:prstGeom prst="rect">
            <a:avLst/>
          </a:prstGeom>
          <a:noFill/>
          <a:ln>
            <a:noFill/>
          </a:ln>
        </p:spPr>
      </p:pic>
      <p:pic>
        <p:nvPicPr>
          <p:cNvPr id="631" name="Google Shape;631;p3"/>
          <p:cNvPicPr preferRelativeResize="0"/>
          <p:nvPr/>
        </p:nvPicPr>
        <p:blipFill rotWithShape="1">
          <a:blip r:embed="rId8">
            <a:alphaModFix/>
          </a:blip>
          <a:srcRect b="0" l="0" r="0" t="0"/>
          <a:stretch/>
        </p:blipFill>
        <p:spPr>
          <a:xfrm>
            <a:off x="550025" y="3089963"/>
            <a:ext cx="365760" cy="365760"/>
          </a:xfrm>
          <a:prstGeom prst="rect">
            <a:avLst/>
          </a:prstGeom>
          <a:noFill/>
          <a:ln>
            <a:noFill/>
          </a:ln>
        </p:spPr>
      </p:pic>
      <p:cxnSp>
        <p:nvCxnSpPr>
          <p:cNvPr id="632" name="Google Shape;632;p3"/>
          <p:cNvCxnSpPr/>
          <p:nvPr/>
        </p:nvCxnSpPr>
        <p:spPr>
          <a:xfrm>
            <a:off x="7337624" y="1956014"/>
            <a:ext cx="0" cy="564300"/>
          </a:xfrm>
          <a:prstGeom prst="straightConnector1">
            <a:avLst/>
          </a:prstGeom>
          <a:noFill/>
          <a:ln cap="flat" cmpd="sng" w="28575">
            <a:solidFill>
              <a:schemeClr val="dk2"/>
            </a:solidFill>
            <a:prstDash val="solid"/>
            <a:round/>
            <a:headEnd len="sm" w="sm" type="none"/>
            <a:tailEnd len="sm" w="sm" type="none"/>
          </a:ln>
        </p:spPr>
      </p:cxnSp>
      <p:sp>
        <p:nvSpPr>
          <p:cNvPr id="633" name="Google Shape;633;p3"/>
          <p:cNvSpPr txBox="1"/>
          <p:nvPr/>
        </p:nvSpPr>
        <p:spPr>
          <a:xfrm>
            <a:off x="7063486" y="2608436"/>
            <a:ext cx="537000" cy="205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2021</a:t>
            </a:r>
            <a:endParaRPr b="0" i="0" sz="1800" u="none" cap="none" strike="noStrike">
              <a:solidFill>
                <a:schemeClr val="dk1"/>
              </a:solidFill>
              <a:latin typeface="Calibri"/>
              <a:ea typeface="Calibri"/>
              <a:cs typeface="Calibri"/>
              <a:sym typeface="Calibri"/>
            </a:endParaRPr>
          </a:p>
        </p:txBody>
      </p:sp>
      <p:sp>
        <p:nvSpPr>
          <p:cNvPr id="634" name="Google Shape;634;p3"/>
          <p:cNvSpPr/>
          <p:nvPr/>
        </p:nvSpPr>
        <p:spPr>
          <a:xfrm>
            <a:off x="7301583" y="2475937"/>
            <a:ext cx="88800" cy="888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pic>
        <p:nvPicPr>
          <p:cNvPr id="635" name="Google Shape;635;p3"/>
          <p:cNvPicPr preferRelativeResize="0"/>
          <p:nvPr/>
        </p:nvPicPr>
        <p:blipFill rotWithShape="1">
          <a:blip r:embed="rId9">
            <a:alphaModFix/>
          </a:blip>
          <a:srcRect b="0" l="0" r="0" t="0"/>
          <a:stretch/>
        </p:blipFill>
        <p:spPr>
          <a:xfrm>
            <a:off x="7002175" y="1562938"/>
            <a:ext cx="687586" cy="196453"/>
          </a:xfrm>
          <a:prstGeom prst="rect">
            <a:avLst/>
          </a:prstGeom>
          <a:noFill/>
          <a:ln>
            <a:noFill/>
          </a:ln>
        </p:spPr>
      </p:pic>
      <p:sp>
        <p:nvSpPr>
          <p:cNvPr id="636" name="Google Shape;636;p3"/>
          <p:cNvSpPr/>
          <p:nvPr/>
        </p:nvSpPr>
        <p:spPr>
          <a:xfrm>
            <a:off x="6991590" y="1341706"/>
            <a:ext cx="690900" cy="617100"/>
          </a:xfrm>
          <a:prstGeom prst="ellipse">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Calibri"/>
              <a:buNone/>
            </a:pPr>
            <a:r>
              <a:t/>
            </a:r>
            <a:endParaRPr b="0" i="0" sz="1050" u="none" cap="none" strike="noStrike">
              <a:solidFill>
                <a:schemeClr val="lt1"/>
              </a:solidFill>
              <a:latin typeface="Arial"/>
              <a:ea typeface="Arial"/>
              <a:cs typeface="Arial"/>
              <a:sym typeface="Arial"/>
            </a:endParaRPr>
          </a:p>
        </p:txBody>
      </p:sp>
      <p:sp>
        <p:nvSpPr>
          <p:cNvPr id="637" name="Google Shape;637;p3"/>
          <p:cNvSpPr txBox="1"/>
          <p:nvPr/>
        </p:nvSpPr>
        <p:spPr>
          <a:xfrm>
            <a:off x="7689751" y="1299475"/>
            <a:ext cx="1395300" cy="107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825"/>
              <a:buFont typeface="Arial"/>
              <a:buNone/>
            </a:pPr>
            <a:r>
              <a:rPr b="1" i="0" lang="en" sz="1100" u="none" cap="none" strike="noStrike">
                <a:solidFill>
                  <a:srgbClr val="002060"/>
                </a:solidFill>
                <a:latin typeface="Optimistic Text"/>
                <a:ea typeface="Optimistic Text"/>
                <a:cs typeface="Optimistic Text"/>
                <a:sym typeface="Optimistic Text"/>
              </a:rPr>
              <a:t>Privacy &amp; Data Policy</a:t>
            </a:r>
            <a:endParaRPr b="0" i="0" sz="1800" u="none" cap="none" strike="noStrike">
              <a:solidFill>
                <a:schemeClr val="dk1"/>
              </a:solidFill>
              <a:latin typeface="Optimistic Text"/>
              <a:ea typeface="Optimistic Text"/>
              <a:cs typeface="Optimistic Text"/>
              <a:sym typeface="Optimistic Text"/>
            </a:endParaRPr>
          </a:p>
          <a:p>
            <a:pPr indent="-128587" lvl="0" marL="128587" marR="0" rtl="0" algn="l">
              <a:lnSpc>
                <a:spcPct val="100000"/>
              </a:lnSpc>
              <a:spcBef>
                <a:spcPts val="300"/>
              </a:spcBef>
              <a:spcAft>
                <a:spcPts val="0"/>
              </a:spcAft>
              <a:buClr>
                <a:schemeClr val="accent5"/>
              </a:buClr>
              <a:buSzPts val="563"/>
              <a:buFont typeface="Optimistic Text"/>
              <a:buChar char="•"/>
            </a:pPr>
            <a:r>
              <a:rPr b="0" i="0" lang="en" sz="750" u="none" cap="none" strike="noStrike">
                <a:solidFill>
                  <a:srgbClr val="002060"/>
                </a:solidFill>
                <a:latin typeface="Optimistic Text"/>
                <a:ea typeface="Optimistic Text"/>
                <a:cs typeface="Optimistic Text"/>
                <a:sym typeface="Optimistic Text"/>
              </a:rPr>
              <a:t>Data Protection and Data Sharing </a:t>
            </a:r>
            <a:endParaRPr b="0" i="0" sz="1800" u="none" cap="none" strike="noStrike">
              <a:solidFill>
                <a:schemeClr val="dk1"/>
              </a:solidFill>
              <a:latin typeface="Optimistic Text"/>
              <a:ea typeface="Optimistic Text"/>
              <a:cs typeface="Optimistic Text"/>
              <a:sym typeface="Optimistic Text"/>
            </a:endParaRPr>
          </a:p>
        </p:txBody>
      </p:sp>
      <p:sp>
        <p:nvSpPr>
          <p:cNvPr id="638" name="Google Shape;638;p3"/>
          <p:cNvSpPr txBox="1"/>
          <p:nvPr>
            <p:ph type="title"/>
          </p:nvPr>
        </p:nvSpPr>
        <p:spPr>
          <a:xfrm>
            <a:off x="95250" y="121448"/>
            <a:ext cx="7886700" cy="652200"/>
          </a:xfrm>
          <a:prstGeom prst="rect">
            <a:avLst/>
          </a:prstGeom>
          <a:noFill/>
          <a:ln>
            <a:noFill/>
          </a:ln>
        </p:spPr>
        <p:txBody>
          <a:bodyPr anchorCtr="0" anchor="t" bIns="0" lIns="0" spcFirstLastPara="1" rIns="0" wrap="square" tIns="45700">
            <a:noAutofit/>
          </a:bodyPr>
          <a:lstStyle/>
          <a:p>
            <a:pPr indent="0" lvl="0" marL="0" rtl="0" algn="l">
              <a:lnSpc>
                <a:spcPct val="100000"/>
              </a:lnSpc>
              <a:spcBef>
                <a:spcPts val="0"/>
              </a:spcBef>
              <a:spcAft>
                <a:spcPts val="0"/>
              </a:spcAft>
              <a:buSzPts val="1400"/>
              <a:buNone/>
            </a:pPr>
            <a:r>
              <a:rPr lang="en" sz="2800">
                <a:solidFill>
                  <a:schemeClr val="lt2"/>
                </a:solidFill>
                <a:latin typeface="Optimistic Text"/>
                <a:ea typeface="Optimistic Text"/>
                <a:cs typeface="Optimistic Text"/>
                <a:sym typeface="Optimistic Text"/>
              </a:rPr>
              <a:t>A Career in Data, Technology, and Privacy</a:t>
            </a:r>
            <a:endParaRPr sz="2800">
              <a:solidFill>
                <a:schemeClr val="lt2"/>
              </a:solidFill>
              <a:latin typeface="Optimistic Text"/>
              <a:ea typeface="Optimistic Text"/>
              <a:cs typeface="Optimistic Text"/>
              <a:sym typeface="Optimistic Tex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4"/>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Cybersecurity and Privacy</a:t>
            </a:r>
            <a:endParaRPr/>
          </a:p>
        </p:txBody>
      </p:sp>
      <p:sp>
        <p:nvSpPr>
          <p:cNvPr id="644" name="Google Shape;644;p4"/>
          <p:cNvSpPr txBox="1"/>
          <p:nvPr>
            <p:ph idx="1" type="body"/>
          </p:nvPr>
        </p:nvSpPr>
        <p:spPr>
          <a:xfrm>
            <a:off x="1406775" y="988225"/>
            <a:ext cx="72765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1800"/>
              <a:buNone/>
            </a:pPr>
            <a:r>
              <a:rPr b="1" lang="en" sz="1600">
                <a:solidFill>
                  <a:schemeClr val="lt1"/>
                </a:solidFill>
              </a:rPr>
              <a:t>Cybersecurity</a:t>
            </a:r>
            <a:r>
              <a:rPr lang="en" sz="1600">
                <a:solidFill>
                  <a:schemeClr val="lt1"/>
                </a:solidFill>
              </a:rPr>
              <a:t>: art of protecting networks, devices, and data from unauthorized access, corruption, or theft throughout its entire lifecycle; the practice of ensuring confidentiality, integrity, and availability of data/information</a:t>
            </a:r>
            <a:endParaRPr sz="1600">
              <a:solidFill>
                <a:schemeClr val="lt1"/>
              </a:solidFill>
            </a:endParaRPr>
          </a:p>
          <a:p>
            <a:pPr indent="0" lvl="0" marL="0" rtl="0" algn="l">
              <a:lnSpc>
                <a:spcPct val="90000"/>
              </a:lnSpc>
              <a:spcBef>
                <a:spcPts val="750"/>
              </a:spcBef>
              <a:spcAft>
                <a:spcPts val="0"/>
              </a:spcAft>
              <a:buSzPts val="1800"/>
              <a:buNone/>
            </a:pPr>
            <a:r>
              <a:t/>
            </a:r>
            <a:endParaRPr sz="1600">
              <a:solidFill>
                <a:schemeClr val="lt1"/>
              </a:solidFill>
            </a:endParaRPr>
          </a:p>
          <a:p>
            <a:pPr indent="0" lvl="0" marL="0" rtl="0" algn="l">
              <a:lnSpc>
                <a:spcPct val="90000"/>
              </a:lnSpc>
              <a:spcBef>
                <a:spcPts val="750"/>
              </a:spcBef>
              <a:spcAft>
                <a:spcPts val="0"/>
              </a:spcAft>
              <a:buSzPts val="1800"/>
              <a:buNone/>
            </a:pPr>
            <a:r>
              <a:rPr b="1" lang="en" sz="1600">
                <a:solidFill>
                  <a:schemeClr val="lt1"/>
                </a:solidFill>
              </a:rPr>
              <a:t>Privacy</a:t>
            </a:r>
            <a:r>
              <a:rPr lang="en" sz="1600">
                <a:solidFill>
                  <a:schemeClr val="lt1"/>
                </a:solidFill>
              </a:rPr>
              <a:t>: The right of individuals to control or influence: </a:t>
            </a:r>
            <a:endParaRPr sz="1600">
              <a:solidFill>
                <a:schemeClr val="lt1"/>
              </a:solidFill>
            </a:endParaRPr>
          </a:p>
          <a:p>
            <a:pPr indent="-330200" lvl="0" marL="457200" rtl="0" algn="l">
              <a:lnSpc>
                <a:spcPct val="90000"/>
              </a:lnSpc>
              <a:spcBef>
                <a:spcPts val="750"/>
              </a:spcBef>
              <a:spcAft>
                <a:spcPts val="0"/>
              </a:spcAft>
              <a:buClr>
                <a:schemeClr val="lt1"/>
              </a:buClr>
              <a:buSzPts val="1600"/>
              <a:buAutoNum type="arabicPeriod"/>
            </a:pPr>
            <a:r>
              <a:rPr lang="en" sz="1600">
                <a:solidFill>
                  <a:schemeClr val="lt1"/>
                </a:solidFill>
              </a:rPr>
              <a:t>what data or information related to them may be collected and stored and </a:t>
            </a:r>
            <a:endParaRPr sz="1600">
              <a:solidFill>
                <a:schemeClr val="lt1"/>
              </a:solidFill>
            </a:endParaRPr>
          </a:p>
          <a:p>
            <a:pPr indent="-330200" lvl="0" marL="457200" rtl="0" algn="l">
              <a:lnSpc>
                <a:spcPct val="90000"/>
              </a:lnSpc>
              <a:spcBef>
                <a:spcPts val="0"/>
              </a:spcBef>
              <a:spcAft>
                <a:spcPts val="0"/>
              </a:spcAft>
              <a:buClr>
                <a:schemeClr val="lt1"/>
              </a:buClr>
              <a:buSzPts val="1600"/>
              <a:buAutoNum type="arabicPeriod"/>
            </a:pPr>
            <a:r>
              <a:rPr lang="en" sz="1600">
                <a:solidFill>
                  <a:schemeClr val="lt1"/>
                </a:solidFill>
              </a:rPr>
              <a:t>by whom and to whom that information may be disclosed</a:t>
            </a:r>
            <a:endParaRPr sz="1600">
              <a:solidFill>
                <a:schemeClr val="lt1"/>
              </a:solidFill>
            </a:endParaRPr>
          </a:p>
          <a:p>
            <a:pPr indent="0" lvl="0" marL="0" rtl="0" algn="l">
              <a:lnSpc>
                <a:spcPct val="90000"/>
              </a:lnSpc>
              <a:spcBef>
                <a:spcPts val="750"/>
              </a:spcBef>
              <a:spcAft>
                <a:spcPts val="0"/>
              </a:spcAft>
              <a:buSzPts val="1800"/>
              <a:buNone/>
            </a:pPr>
            <a:r>
              <a:t/>
            </a:r>
            <a:endParaRPr>
              <a:solidFill>
                <a:schemeClr val="lt1"/>
              </a:solidFill>
            </a:endParaRPr>
          </a:p>
          <a:p>
            <a:pPr indent="0" lvl="0" marL="457200" rtl="0" algn="l">
              <a:lnSpc>
                <a:spcPct val="90000"/>
              </a:lnSpc>
              <a:spcBef>
                <a:spcPts val="750"/>
              </a:spcBef>
              <a:spcAft>
                <a:spcPts val="0"/>
              </a:spcAft>
              <a:buSzPts val="1800"/>
              <a:buNone/>
            </a:pPr>
            <a:r>
              <a:rPr lang="en" sz="1600" u="sng">
                <a:solidFill>
                  <a:schemeClr val="lt1"/>
                </a:solidFill>
              </a:rPr>
              <a:t>Personal Information</a:t>
            </a:r>
            <a:r>
              <a:rPr lang="en" sz="1600">
                <a:solidFill>
                  <a:schemeClr val="lt1"/>
                </a:solidFill>
              </a:rPr>
              <a:t>: Information that identifies, relates to, describes, is reasonably capable of being associated with, or could reasonably be linked directly or indirectly with a particular consumer.</a:t>
            </a:r>
            <a:endParaRPr sz="1600">
              <a:solidFill>
                <a:schemeClr val="lt1"/>
              </a:solidFill>
            </a:endParaRPr>
          </a:p>
          <a:p>
            <a:pPr indent="0" lvl="0" marL="0" rtl="0" algn="l">
              <a:lnSpc>
                <a:spcPct val="90000"/>
              </a:lnSpc>
              <a:spcBef>
                <a:spcPts val="750"/>
              </a:spcBef>
              <a:spcAft>
                <a:spcPts val="0"/>
              </a:spcAft>
              <a:buSzPts val="1800"/>
              <a:buNone/>
            </a:pPr>
            <a:r>
              <a:t/>
            </a:r>
            <a:endParaRPr sz="500">
              <a:solidFill>
                <a:schemeClr val="lt1"/>
              </a:solidFill>
            </a:endParaRPr>
          </a:p>
          <a:p>
            <a:pPr indent="0" lvl="0" marL="0" rtl="0" algn="l">
              <a:lnSpc>
                <a:spcPct val="90000"/>
              </a:lnSpc>
              <a:spcBef>
                <a:spcPts val="750"/>
              </a:spcBef>
              <a:spcAft>
                <a:spcPts val="0"/>
              </a:spcAft>
              <a:buSzPts val="1800"/>
              <a:buNone/>
            </a:pPr>
            <a:r>
              <a:rPr lang="en" sz="1200">
                <a:solidFill>
                  <a:schemeClr val="lt1"/>
                </a:solidFill>
              </a:rPr>
              <a:t>(</a:t>
            </a:r>
            <a:r>
              <a:rPr lang="en" sz="1200" u="sng">
                <a:solidFill>
                  <a:schemeClr val="lt1"/>
                </a:solidFill>
              </a:rPr>
              <a:t>Source</a:t>
            </a:r>
            <a:r>
              <a:rPr lang="en" sz="1200">
                <a:solidFill>
                  <a:schemeClr val="lt1"/>
                </a:solidFill>
              </a:rPr>
              <a:t>: Shipman and Watkins, An introduction to privacy information management)</a:t>
            </a:r>
            <a:endParaRPr sz="1600">
              <a:solidFill>
                <a:schemeClr val="lt1"/>
              </a:solidFill>
            </a:endParaRPr>
          </a:p>
        </p:txBody>
      </p:sp>
      <p:sp>
        <p:nvSpPr>
          <p:cNvPr id="645" name="Google Shape;645;p4"/>
          <p:cNvSpPr/>
          <p:nvPr/>
        </p:nvSpPr>
        <p:spPr>
          <a:xfrm>
            <a:off x="628650" y="1140625"/>
            <a:ext cx="710282" cy="652075"/>
          </a:xfrm>
          <a:custGeom>
            <a:rect b="b" l="l" r="r" t="t"/>
            <a:pathLst>
              <a:path extrusionOk="0" h="519582" w="528091">
                <a:moveTo>
                  <a:pt x="0" y="259791"/>
                </a:moveTo>
                <a:cubicBezTo>
                  <a:pt x="0" y="108788"/>
                  <a:pt x="100584" y="0"/>
                  <a:pt x="258660" y="0"/>
                </a:cubicBezTo>
                <a:lnTo>
                  <a:pt x="269430" y="0"/>
                </a:lnTo>
                <a:cubicBezTo>
                  <a:pt x="427494" y="0"/>
                  <a:pt x="528091" y="108788"/>
                  <a:pt x="528091" y="259791"/>
                </a:cubicBezTo>
                <a:cubicBezTo>
                  <a:pt x="528091" y="410794"/>
                  <a:pt x="427494" y="519582"/>
                  <a:pt x="269430" y="519582"/>
                </a:cubicBezTo>
                <a:lnTo>
                  <a:pt x="258660" y="519582"/>
                </a:lnTo>
                <a:cubicBezTo>
                  <a:pt x="100584" y="519582"/>
                  <a:pt x="0" y="410794"/>
                  <a:pt x="0" y="259791"/>
                </a:cubicBezTo>
                <a:close/>
              </a:path>
            </a:pathLst>
          </a:custGeom>
          <a:solidFill>
            <a:srgbClr val="F1F4F7"/>
          </a:solidFill>
          <a:ln cap="flat" cmpd="sng" w="9525">
            <a:solidFill>
              <a:srgbClr val="F1F4F7"/>
            </a:solidFill>
            <a:prstDash val="solid"/>
            <a:round/>
            <a:headEnd len="sm" w="sm" type="none"/>
            <a:tailEnd len="sm" w="sm" type="none"/>
          </a:ln>
        </p:spPr>
        <p:txBody>
          <a:bodyPr anchorCtr="0" anchor="ctr" bIns="228500" lIns="457125" spcFirstLastPara="1" rIns="457125" wrap="square" tIns="228500">
            <a:noAutofit/>
          </a:bodyPr>
          <a:lstStyle/>
          <a:p>
            <a:pPr indent="0" lvl="0" marL="0" marR="0" rtl="0" algn="ctr">
              <a:lnSpc>
                <a:spcPct val="100000"/>
              </a:lnSpc>
              <a:spcBef>
                <a:spcPts val="0"/>
              </a:spcBef>
              <a:spcAft>
                <a:spcPts val="0"/>
              </a:spcAft>
              <a:buClr>
                <a:srgbClr val="000000"/>
              </a:buClr>
              <a:buSzPts val="9000"/>
              <a:buFont typeface="Arial"/>
              <a:buNone/>
            </a:pPr>
            <a:r>
              <a:t/>
            </a:r>
            <a:endParaRPr b="0" i="0" sz="9000" u="none" cap="none" strike="noStrike">
              <a:solidFill>
                <a:srgbClr val="000000"/>
              </a:solidFill>
              <a:latin typeface="Calibri"/>
              <a:ea typeface="Calibri"/>
              <a:cs typeface="Calibri"/>
              <a:sym typeface="Calibri"/>
            </a:endParaRPr>
          </a:p>
        </p:txBody>
      </p:sp>
      <p:sp>
        <p:nvSpPr>
          <p:cNvPr id="646" name="Google Shape;646;p4"/>
          <p:cNvSpPr/>
          <p:nvPr/>
        </p:nvSpPr>
        <p:spPr>
          <a:xfrm>
            <a:off x="628650" y="2427250"/>
            <a:ext cx="710282" cy="652075"/>
          </a:xfrm>
          <a:custGeom>
            <a:rect b="b" l="l" r="r" t="t"/>
            <a:pathLst>
              <a:path extrusionOk="0" h="519582" w="528091">
                <a:moveTo>
                  <a:pt x="0" y="259791"/>
                </a:moveTo>
                <a:cubicBezTo>
                  <a:pt x="0" y="108788"/>
                  <a:pt x="100584" y="0"/>
                  <a:pt x="258660" y="0"/>
                </a:cubicBezTo>
                <a:lnTo>
                  <a:pt x="269430" y="0"/>
                </a:lnTo>
                <a:cubicBezTo>
                  <a:pt x="427494" y="0"/>
                  <a:pt x="528091" y="108788"/>
                  <a:pt x="528091" y="259791"/>
                </a:cubicBezTo>
                <a:cubicBezTo>
                  <a:pt x="528091" y="410794"/>
                  <a:pt x="427494" y="519582"/>
                  <a:pt x="269430" y="519582"/>
                </a:cubicBezTo>
                <a:lnTo>
                  <a:pt x="258660" y="519582"/>
                </a:lnTo>
                <a:cubicBezTo>
                  <a:pt x="100584" y="519582"/>
                  <a:pt x="0" y="410794"/>
                  <a:pt x="0" y="259791"/>
                </a:cubicBezTo>
                <a:close/>
              </a:path>
            </a:pathLst>
          </a:custGeom>
          <a:solidFill>
            <a:srgbClr val="F1F4F7"/>
          </a:solidFill>
          <a:ln cap="flat" cmpd="sng" w="9525">
            <a:solidFill>
              <a:srgbClr val="F1F4F7"/>
            </a:solidFill>
            <a:prstDash val="solid"/>
            <a:round/>
            <a:headEnd len="sm" w="sm" type="none"/>
            <a:tailEnd len="sm" w="sm" type="none"/>
          </a:ln>
        </p:spPr>
        <p:txBody>
          <a:bodyPr anchorCtr="0" anchor="ctr" bIns="228500" lIns="457125" spcFirstLastPara="1" rIns="457125" wrap="square" tIns="228500">
            <a:noAutofit/>
          </a:bodyPr>
          <a:lstStyle/>
          <a:p>
            <a:pPr indent="0" lvl="0" marL="0" marR="0" rtl="0" algn="ctr">
              <a:lnSpc>
                <a:spcPct val="100000"/>
              </a:lnSpc>
              <a:spcBef>
                <a:spcPts val="0"/>
              </a:spcBef>
              <a:spcAft>
                <a:spcPts val="0"/>
              </a:spcAft>
              <a:buClr>
                <a:srgbClr val="000000"/>
              </a:buClr>
              <a:buSzPts val="9000"/>
              <a:buFont typeface="Arial"/>
              <a:buNone/>
            </a:pPr>
            <a:r>
              <a:t/>
            </a:r>
            <a:endParaRPr b="0" i="0" sz="9000" u="none" cap="none" strike="noStrike">
              <a:solidFill>
                <a:srgbClr val="000000"/>
              </a:solidFill>
              <a:latin typeface="Calibri"/>
              <a:ea typeface="Calibri"/>
              <a:cs typeface="Calibri"/>
              <a:sym typeface="Calibri"/>
            </a:endParaRPr>
          </a:p>
        </p:txBody>
      </p:sp>
      <p:grpSp>
        <p:nvGrpSpPr>
          <p:cNvPr id="647" name="Google Shape;647;p4"/>
          <p:cNvGrpSpPr/>
          <p:nvPr/>
        </p:nvGrpSpPr>
        <p:grpSpPr>
          <a:xfrm>
            <a:off x="832410" y="1272282"/>
            <a:ext cx="303215" cy="388811"/>
            <a:chOff x="796462" y="552447"/>
            <a:chExt cx="49098" cy="67834"/>
          </a:xfrm>
        </p:grpSpPr>
        <p:sp>
          <p:nvSpPr>
            <p:cNvPr id="648" name="Google Shape;648;p4"/>
            <p:cNvSpPr/>
            <p:nvPr/>
          </p:nvSpPr>
          <p:spPr>
            <a:xfrm>
              <a:off x="804047" y="552447"/>
              <a:ext cx="33921" cy="28409"/>
            </a:xfrm>
            <a:custGeom>
              <a:rect b="b" l="l" r="r" t="t"/>
              <a:pathLst>
                <a:path extrusionOk="0" h="28409" w="33921">
                  <a:moveTo>
                    <a:pt x="32550" y="28409"/>
                  </a:moveTo>
                  <a:lnTo>
                    <a:pt x="1384" y="28409"/>
                  </a:lnTo>
                  <a:cubicBezTo>
                    <a:pt x="622" y="28409"/>
                    <a:pt x="0" y="27800"/>
                    <a:pt x="0" y="27038"/>
                  </a:cubicBezTo>
                  <a:lnTo>
                    <a:pt x="0" y="16954"/>
                  </a:lnTo>
                  <a:cubicBezTo>
                    <a:pt x="0" y="7607"/>
                    <a:pt x="7607" y="0"/>
                    <a:pt x="16967" y="0"/>
                  </a:cubicBezTo>
                  <a:cubicBezTo>
                    <a:pt x="26314" y="0"/>
                    <a:pt x="33921" y="7607"/>
                    <a:pt x="33921" y="16954"/>
                  </a:cubicBezTo>
                  <a:lnTo>
                    <a:pt x="33921" y="27038"/>
                  </a:lnTo>
                  <a:cubicBezTo>
                    <a:pt x="33921" y="27800"/>
                    <a:pt x="33299" y="28409"/>
                    <a:pt x="32550" y="28409"/>
                  </a:cubicBezTo>
                  <a:close/>
                  <a:moveTo>
                    <a:pt x="2755" y="25666"/>
                  </a:moveTo>
                  <a:lnTo>
                    <a:pt x="31165" y="25666"/>
                  </a:lnTo>
                  <a:lnTo>
                    <a:pt x="31165" y="16954"/>
                  </a:lnTo>
                  <a:cubicBezTo>
                    <a:pt x="31165" y="9118"/>
                    <a:pt x="24790" y="2755"/>
                    <a:pt x="16967" y="2755"/>
                  </a:cubicBezTo>
                  <a:cubicBezTo>
                    <a:pt x="9118" y="2755"/>
                    <a:pt x="2755" y="9118"/>
                    <a:pt x="2755" y="16954"/>
                  </a:cubicBezTo>
                  <a:close/>
                </a:path>
              </a:pathLst>
            </a:custGeom>
            <a:solidFill>
              <a:schemeClr val="dk1"/>
            </a:solidFill>
            <a:ln>
              <a:noFill/>
            </a:ln>
          </p:spPr>
          <p:txBody>
            <a:bodyPr anchorCtr="0" anchor="ctr" bIns="457000" lIns="914250" spcFirstLastPara="1" rIns="914250" wrap="square" tIns="457000">
              <a:noAutofit/>
            </a:bodyPr>
            <a:lstStyle/>
            <a:p>
              <a:pPr indent="0" lvl="0" marL="0" marR="0" rtl="0" algn="ctr">
                <a:lnSpc>
                  <a:spcPct val="100000"/>
                </a:lnSpc>
                <a:spcBef>
                  <a:spcPts val="0"/>
                </a:spcBef>
                <a:spcAft>
                  <a:spcPts val="0"/>
                </a:spcAft>
                <a:buClr>
                  <a:srgbClr val="000000"/>
                </a:buClr>
                <a:buSzPts val="18000"/>
                <a:buFont typeface="Arial"/>
                <a:buNone/>
              </a:pPr>
              <a:r>
                <a:t/>
              </a:r>
              <a:endParaRPr b="0" i="0" sz="18000" u="none" cap="none" strike="noStrike">
                <a:solidFill>
                  <a:srgbClr val="000000"/>
                </a:solidFill>
                <a:latin typeface="Arial"/>
                <a:ea typeface="Arial"/>
                <a:cs typeface="Arial"/>
                <a:sym typeface="Arial"/>
              </a:endParaRPr>
            </a:p>
          </p:txBody>
        </p:sp>
        <p:sp>
          <p:nvSpPr>
            <p:cNvPr id="649" name="Google Shape;649;p4"/>
            <p:cNvSpPr/>
            <p:nvPr/>
          </p:nvSpPr>
          <p:spPr>
            <a:xfrm>
              <a:off x="819630" y="589113"/>
              <a:ext cx="2755" cy="20167"/>
            </a:xfrm>
            <a:custGeom>
              <a:rect b="b" l="l" r="r" t="t"/>
              <a:pathLst>
                <a:path extrusionOk="0" h="20167" w="2755">
                  <a:moveTo>
                    <a:pt x="2298" y="20167"/>
                  </a:moveTo>
                  <a:lnTo>
                    <a:pt x="457" y="20167"/>
                  </a:lnTo>
                  <a:cubicBezTo>
                    <a:pt x="203" y="20167"/>
                    <a:pt x="0" y="19964"/>
                    <a:pt x="0" y="19710"/>
                  </a:cubicBezTo>
                  <a:lnTo>
                    <a:pt x="0" y="457"/>
                  </a:lnTo>
                  <a:cubicBezTo>
                    <a:pt x="0" y="203"/>
                    <a:pt x="203" y="0"/>
                    <a:pt x="457" y="0"/>
                  </a:cubicBezTo>
                  <a:lnTo>
                    <a:pt x="2298" y="0"/>
                  </a:lnTo>
                  <a:cubicBezTo>
                    <a:pt x="2552" y="0"/>
                    <a:pt x="2755" y="203"/>
                    <a:pt x="2755" y="457"/>
                  </a:cubicBezTo>
                  <a:lnTo>
                    <a:pt x="2755" y="19710"/>
                  </a:lnTo>
                  <a:cubicBezTo>
                    <a:pt x="2755" y="19964"/>
                    <a:pt x="2552" y="20167"/>
                    <a:pt x="2298" y="20167"/>
                  </a:cubicBezTo>
                  <a:close/>
                </a:path>
              </a:pathLst>
            </a:custGeom>
            <a:solidFill>
              <a:schemeClr val="dk1"/>
            </a:solidFill>
            <a:ln>
              <a:noFill/>
            </a:ln>
          </p:spPr>
          <p:txBody>
            <a:bodyPr anchorCtr="0" anchor="ctr" bIns="457000" lIns="914250" spcFirstLastPara="1" rIns="914250" wrap="square" tIns="457000">
              <a:noAutofit/>
            </a:bodyPr>
            <a:lstStyle/>
            <a:p>
              <a:pPr indent="0" lvl="0" marL="0" marR="0" rtl="0" algn="ctr">
                <a:lnSpc>
                  <a:spcPct val="100000"/>
                </a:lnSpc>
                <a:spcBef>
                  <a:spcPts val="0"/>
                </a:spcBef>
                <a:spcAft>
                  <a:spcPts val="0"/>
                </a:spcAft>
                <a:buClr>
                  <a:srgbClr val="000000"/>
                </a:buClr>
                <a:buSzPts val="18000"/>
                <a:buFont typeface="Arial"/>
                <a:buNone/>
              </a:pPr>
              <a:r>
                <a:t/>
              </a:r>
              <a:endParaRPr b="0" i="0" sz="18000" u="none" cap="none" strike="noStrike">
                <a:solidFill>
                  <a:srgbClr val="000000"/>
                </a:solidFill>
                <a:latin typeface="Arial"/>
                <a:ea typeface="Arial"/>
                <a:cs typeface="Arial"/>
                <a:sym typeface="Arial"/>
              </a:endParaRPr>
            </a:p>
          </p:txBody>
        </p:sp>
        <p:sp>
          <p:nvSpPr>
            <p:cNvPr id="650" name="Google Shape;650;p4"/>
            <p:cNvSpPr/>
            <p:nvPr/>
          </p:nvSpPr>
          <p:spPr>
            <a:xfrm>
              <a:off x="796462" y="578117"/>
              <a:ext cx="49098" cy="42164"/>
            </a:xfrm>
            <a:custGeom>
              <a:rect b="b" l="l" r="r" t="t"/>
              <a:pathLst>
                <a:path extrusionOk="0" h="42164" w="49098">
                  <a:moveTo>
                    <a:pt x="44704" y="42164"/>
                  </a:moveTo>
                  <a:lnTo>
                    <a:pt x="4394" y="42164"/>
                  </a:lnTo>
                  <a:cubicBezTo>
                    <a:pt x="2654" y="42164"/>
                    <a:pt x="1181" y="40805"/>
                    <a:pt x="1028" y="39077"/>
                  </a:cubicBezTo>
                  <a:cubicBezTo>
                    <a:pt x="0" y="27127"/>
                    <a:pt x="0" y="15024"/>
                    <a:pt x="1015" y="3086"/>
                  </a:cubicBezTo>
                  <a:cubicBezTo>
                    <a:pt x="1181" y="1358"/>
                    <a:pt x="2654" y="0"/>
                    <a:pt x="4394" y="0"/>
                  </a:cubicBezTo>
                  <a:lnTo>
                    <a:pt x="44704" y="0"/>
                  </a:lnTo>
                  <a:cubicBezTo>
                    <a:pt x="46443" y="0"/>
                    <a:pt x="47917" y="1358"/>
                    <a:pt x="48069" y="3086"/>
                  </a:cubicBezTo>
                  <a:cubicBezTo>
                    <a:pt x="49098" y="15024"/>
                    <a:pt x="49098" y="27127"/>
                    <a:pt x="48069" y="39077"/>
                  </a:cubicBezTo>
                  <a:cubicBezTo>
                    <a:pt x="47917" y="40805"/>
                    <a:pt x="46443" y="42164"/>
                    <a:pt x="44704" y="42164"/>
                  </a:cubicBezTo>
                  <a:close/>
                  <a:moveTo>
                    <a:pt x="4394" y="2743"/>
                  </a:moveTo>
                  <a:cubicBezTo>
                    <a:pt x="4089" y="2743"/>
                    <a:pt x="3784" y="3022"/>
                    <a:pt x="3759" y="3314"/>
                  </a:cubicBezTo>
                  <a:cubicBezTo>
                    <a:pt x="2755" y="15100"/>
                    <a:pt x="2755" y="27051"/>
                    <a:pt x="3759" y="38836"/>
                  </a:cubicBezTo>
                  <a:cubicBezTo>
                    <a:pt x="3784" y="39141"/>
                    <a:pt x="4089" y="39408"/>
                    <a:pt x="4394" y="39408"/>
                  </a:cubicBezTo>
                  <a:lnTo>
                    <a:pt x="44704" y="39408"/>
                  </a:lnTo>
                  <a:cubicBezTo>
                    <a:pt x="44996" y="39408"/>
                    <a:pt x="45300" y="39128"/>
                    <a:pt x="45326" y="38836"/>
                  </a:cubicBezTo>
                  <a:cubicBezTo>
                    <a:pt x="46342" y="27051"/>
                    <a:pt x="46342" y="15100"/>
                    <a:pt x="45326" y="3314"/>
                  </a:cubicBezTo>
                  <a:cubicBezTo>
                    <a:pt x="45300" y="3022"/>
                    <a:pt x="44996" y="2743"/>
                    <a:pt x="44704" y="2743"/>
                  </a:cubicBezTo>
                  <a:close/>
                </a:path>
              </a:pathLst>
            </a:custGeom>
            <a:solidFill>
              <a:schemeClr val="dk1"/>
            </a:solidFill>
            <a:ln>
              <a:noFill/>
            </a:ln>
          </p:spPr>
          <p:txBody>
            <a:bodyPr anchorCtr="0" anchor="ctr" bIns="457000" lIns="914250" spcFirstLastPara="1" rIns="914250" wrap="square" tIns="457000">
              <a:noAutofit/>
            </a:bodyPr>
            <a:lstStyle/>
            <a:p>
              <a:pPr indent="0" lvl="0" marL="0" marR="0" rtl="0" algn="ctr">
                <a:lnSpc>
                  <a:spcPct val="100000"/>
                </a:lnSpc>
                <a:spcBef>
                  <a:spcPts val="0"/>
                </a:spcBef>
                <a:spcAft>
                  <a:spcPts val="0"/>
                </a:spcAft>
                <a:buClr>
                  <a:srgbClr val="000000"/>
                </a:buClr>
                <a:buSzPts val="18000"/>
                <a:buFont typeface="Arial"/>
                <a:buNone/>
              </a:pPr>
              <a:r>
                <a:t/>
              </a:r>
              <a:endParaRPr b="0" i="0" sz="18000" u="none" cap="none" strike="noStrike">
                <a:solidFill>
                  <a:srgbClr val="000000"/>
                </a:solidFill>
                <a:latin typeface="Arial"/>
                <a:ea typeface="Arial"/>
                <a:cs typeface="Arial"/>
                <a:sym typeface="Arial"/>
              </a:endParaRPr>
            </a:p>
          </p:txBody>
        </p:sp>
      </p:grpSp>
      <p:pic>
        <p:nvPicPr>
          <p:cNvPr id="651" name="Google Shape;651;p4"/>
          <p:cNvPicPr preferRelativeResize="0"/>
          <p:nvPr/>
        </p:nvPicPr>
        <p:blipFill rotWithShape="1">
          <a:blip r:embed="rId3">
            <a:alphaModFix/>
          </a:blip>
          <a:srcRect b="17498" l="0" r="0" t="0"/>
          <a:stretch/>
        </p:blipFill>
        <p:spPr>
          <a:xfrm>
            <a:off x="680748" y="2521422"/>
            <a:ext cx="606424" cy="4637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102f192f091_1_130"/>
          <p:cNvSpPr txBox="1"/>
          <p:nvPr/>
        </p:nvSpPr>
        <p:spPr>
          <a:xfrm>
            <a:off x="91325" y="1202950"/>
            <a:ext cx="9006600" cy="382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 Data privacy is how a person with a large amount of data decides to either hold or release that data.</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2 Data privacy is the amount of protection regarding who can access, manipulate, and extract data from a source.</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3 I think of data privacy as relating to the collection and the distribution of consumer/individual data by companies. Usually relating to personal companies.</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4 Data privacy means confining the access of data to only those with the authority/need to access it. Generally, this is keeping personal information personal and not sharing it across many channels.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5 How data is protected from improper use, and the access limitations that exist.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6 Keeping data safe and secure, and away from people with ill intent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7 I think of data privacy is how protected and </a:t>
            </a:r>
            <a:r>
              <a:rPr lang="en" sz="900">
                <a:solidFill>
                  <a:srgbClr val="333E48"/>
                </a:solidFill>
                <a:latin typeface="Optimistic Text"/>
                <a:ea typeface="Optimistic Text"/>
                <a:cs typeface="Optimistic Text"/>
                <a:sym typeface="Optimistic Text"/>
              </a:rPr>
              <a:t>confidential</a:t>
            </a:r>
            <a:r>
              <a:rPr lang="en" sz="900">
                <a:solidFill>
                  <a:srgbClr val="333E48"/>
                </a:solidFill>
                <a:latin typeface="Optimistic Text"/>
                <a:ea typeface="Optimistic Text"/>
                <a:cs typeface="Optimistic Text"/>
                <a:sym typeface="Optimistic Text"/>
              </a:rPr>
              <a:t> if my personal information and data as well the data of others. Who as access to this data? What can be done with this data?</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8 Data privacy is the user's ability to determine how their data is collected, used, or shared. Users should have control over how their data is used and removed. Additionally, privacy incorporates security aspects established by companies using our data such as protection from unauthorized access, data modification, and data authentication. This means it is confidential, secure, and able to be removed.</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9 The knowledge that your data is not being used for things other than what you've directly consented to. Also, the knowledge that the data storing entity has the technological capacity to actually protect your data.</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10 Data protection that ensures that sensitive data or confidential data is correctly protected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11 proper handling of sensitive data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12 data protection, the proper handling of sensitive data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13 The right for your data to not be known by others.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14 Data privacy is how much information is shared with the public (i.e., on the web).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15 information about how (and what) data is stored and shared </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16 Data privacy is being able to choose what information gets shared and not. Additionally, its being able to completely delete data from apps such as Facebook.</a:t>
            </a:r>
            <a:endParaRPr sz="900">
              <a:solidFill>
                <a:srgbClr val="333E48"/>
              </a:solidFill>
              <a:latin typeface="Optimistic Text"/>
              <a:ea typeface="Optimistic Text"/>
              <a:cs typeface="Optimistic Text"/>
              <a:sym typeface="Optimistic Text"/>
            </a:endParaRPr>
          </a:p>
          <a:p>
            <a:pPr indent="0" lvl="0" marL="0" rtl="0" algn="l">
              <a:lnSpc>
                <a:spcPct val="115000"/>
              </a:lnSpc>
              <a:spcBef>
                <a:spcPts val="0"/>
              </a:spcBef>
              <a:spcAft>
                <a:spcPts val="0"/>
              </a:spcAft>
              <a:buNone/>
            </a:pPr>
            <a:r>
              <a:rPr lang="en" sz="900">
                <a:solidFill>
                  <a:srgbClr val="333E48"/>
                </a:solidFill>
                <a:latin typeface="Optimistic Text"/>
                <a:ea typeface="Optimistic Text"/>
                <a:cs typeface="Optimistic Text"/>
                <a:sym typeface="Optimistic Text"/>
              </a:rPr>
              <a:t>17 Data should only be collected with the permission of the data provider and only certain people should be able to access that data once collected. It should not be easily shared with others.</a:t>
            </a:r>
            <a:endParaRPr sz="900">
              <a:solidFill>
                <a:srgbClr val="333E48"/>
              </a:solidFill>
              <a:latin typeface="Optimistic Text"/>
              <a:ea typeface="Optimistic Text"/>
              <a:cs typeface="Optimistic Text"/>
              <a:sym typeface="Optimistic Text"/>
            </a:endParaRPr>
          </a:p>
        </p:txBody>
      </p:sp>
      <p:pic>
        <p:nvPicPr>
          <p:cNvPr id="657" name="Google Shape;657;g102f192f091_1_130"/>
          <p:cNvPicPr preferRelativeResize="0"/>
          <p:nvPr/>
        </p:nvPicPr>
        <p:blipFill rotWithShape="1">
          <a:blip r:embed="rId3">
            <a:alphaModFix/>
          </a:blip>
          <a:srcRect b="0" l="22300" r="17801" t="46805"/>
          <a:stretch/>
        </p:blipFill>
        <p:spPr>
          <a:xfrm>
            <a:off x="5457650" y="349250"/>
            <a:ext cx="3337088" cy="743590"/>
          </a:xfrm>
          <a:prstGeom prst="rect">
            <a:avLst/>
          </a:prstGeom>
          <a:noFill/>
          <a:ln>
            <a:noFill/>
          </a:ln>
        </p:spPr>
      </p:pic>
      <p:sp>
        <p:nvSpPr>
          <p:cNvPr id="658" name="Google Shape;658;g102f192f091_1_130"/>
          <p:cNvSpPr txBox="1"/>
          <p:nvPr>
            <p:ph type="title"/>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2500"/>
              <a:t>How do you define Data Privacy?</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nvSpPr>
        <p:spPr>
          <a:xfrm>
            <a:off x="95250" y="121448"/>
            <a:ext cx="7886700" cy="65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en" sz="2800" u="none" cap="none" strike="noStrike">
                <a:solidFill>
                  <a:schemeClr val="lt2"/>
                </a:solidFill>
                <a:latin typeface="Optimistic Display Medium"/>
                <a:ea typeface="Optimistic Display Medium"/>
                <a:cs typeface="Optimistic Display Medium"/>
                <a:sym typeface="Optimistic Display Medium"/>
              </a:rPr>
              <a:t>A Brief Privacy History Lesson </a:t>
            </a:r>
            <a:endParaRPr/>
          </a:p>
        </p:txBody>
      </p:sp>
      <p:sp>
        <p:nvSpPr>
          <p:cNvPr id="664" name="Google Shape;664;p5"/>
          <p:cNvSpPr txBox="1"/>
          <p:nvPr>
            <p:ph idx="1" type="body"/>
          </p:nvPr>
        </p:nvSpPr>
        <p:spPr>
          <a:xfrm>
            <a:off x="628650" y="979725"/>
            <a:ext cx="7886700" cy="3642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Char char="●"/>
            </a:pPr>
            <a:r>
              <a:rPr lang="en" sz="1800"/>
              <a:t>1890: Two U.S. lawyers, Warren and Brandeis wrote “The Right to Privacy,” and </a:t>
            </a:r>
            <a:r>
              <a:rPr lang="en" sz="1800"/>
              <a:t>article</a:t>
            </a:r>
            <a:r>
              <a:rPr lang="en" sz="1800"/>
              <a:t> that argues the “right to be left alone,” using the phrase as a definition of privacy.</a:t>
            </a:r>
            <a:endParaRPr sz="1800"/>
          </a:p>
          <a:p>
            <a:pPr indent="-342900" lvl="0" marL="457200" rtl="0" algn="l">
              <a:lnSpc>
                <a:spcPct val="90000"/>
              </a:lnSpc>
              <a:spcBef>
                <a:spcPts val="0"/>
              </a:spcBef>
              <a:spcAft>
                <a:spcPts val="0"/>
              </a:spcAft>
              <a:buSzPts val="1800"/>
              <a:buChar char="●"/>
            </a:pPr>
            <a:r>
              <a:rPr lang="en" sz="1800"/>
              <a:t>Traditionally, two schools of thought about privacy</a:t>
            </a:r>
            <a:endParaRPr sz="1800"/>
          </a:p>
          <a:p>
            <a:pPr indent="-342900" lvl="0" marL="457200" rtl="0" algn="l">
              <a:lnSpc>
                <a:spcPct val="90000"/>
              </a:lnSpc>
              <a:spcBef>
                <a:spcPts val="0"/>
              </a:spcBef>
              <a:spcAft>
                <a:spcPts val="0"/>
              </a:spcAft>
              <a:buSzPts val="1800"/>
              <a:buChar char="●"/>
            </a:pPr>
            <a:r>
              <a:rPr lang="en" sz="1800"/>
              <a:t>Fair Information Practice Principles</a:t>
            </a:r>
            <a:endParaRPr sz="1800"/>
          </a:p>
          <a:p>
            <a:pPr indent="0" lvl="0" marL="457200" rtl="0" algn="l">
              <a:lnSpc>
                <a:spcPct val="90000"/>
              </a:lnSpc>
              <a:spcBef>
                <a:spcPts val="75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pSp>
        <p:nvGrpSpPr>
          <p:cNvPr id="669" name="Google Shape;669;g102f192f091_1_3"/>
          <p:cNvGrpSpPr/>
          <p:nvPr/>
        </p:nvGrpSpPr>
        <p:grpSpPr>
          <a:xfrm>
            <a:off x="4338650" y="0"/>
            <a:ext cx="4404301" cy="5143501"/>
            <a:chOff x="2814650" y="0"/>
            <a:chExt cx="4404301" cy="5143501"/>
          </a:xfrm>
        </p:grpSpPr>
        <p:pic>
          <p:nvPicPr>
            <p:cNvPr id="670" name="Google Shape;670;g102f192f091_1_3"/>
            <p:cNvPicPr preferRelativeResize="0"/>
            <p:nvPr/>
          </p:nvPicPr>
          <p:blipFill rotWithShape="1">
            <a:blip r:embed="rId3">
              <a:alphaModFix/>
            </a:blip>
            <a:srcRect b="8089" l="66685" r="5793" t="40483"/>
            <a:stretch/>
          </p:blipFill>
          <p:spPr>
            <a:xfrm>
              <a:off x="2814650" y="0"/>
              <a:ext cx="4404301" cy="5143501"/>
            </a:xfrm>
            <a:prstGeom prst="rect">
              <a:avLst/>
            </a:prstGeom>
            <a:noFill/>
            <a:ln>
              <a:noFill/>
            </a:ln>
          </p:spPr>
        </p:pic>
        <p:sp>
          <p:nvSpPr>
            <p:cNvPr id="671" name="Google Shape;671;g102f192f091_1_3"/>
            <p:cNvSpPr/>
            <p:nvPr/>
          </p:nvSpPr>
          <p:spPr>
            <a:xfrm>
              <a:off x="6855075" y="4794250"/>
              <a:ext cx="183900" cy="16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2" name="Google Shape;672;g102f192f091_1_3"/>
          <p:cNvSpPr txBox="1"/>
          <p:nvPr/>
        </p:nvSpPr>
        <p:spPr>
          <a:xfrm>
            <a:off x="0" y="4794250"/>
            <a:ext cx="3714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latin typeface="Optimistic Text"/>
                <a:ea typeface="Optimistic Text"/>
                <a:cs typeface="Optimistic Text"/>
                <a:sym typeface="Optimistic Text"/>
              </a:rPr>
              <a:t>Source</a:t>
            </a:r>
            <a:r>
              <a:rPr lang="en" sz="900">
                <a:latin typeface="Optimistic Text"/>
                <a:ea typeface="Optimistic Text"/>
                <a:cs typeface="Optimistic Text"/>
                <a:sym typeface="Optimistic Text"/>
              </a:rPr>
              <a:t>: PWC </a:t>
            </a:r>
            <a:r>
              <a:rPr lang="en" sz="900">
                <a:latin typeface="Optimistic Text"/>
                <a:ea typeface="Optimistic Text"/>
                <a:cs typeface="Optimistic Text"/>
                <a:sym typeface="Optimistic Text"/>
              </a:rPr>
              <a:t>Data Privacy Handbook</a:t>
            </a:r>
            <a:endParaRPr sz="900">
              <a:latin typeface="Optimistic Text"/>
              <a:ea typeface="Optimistic Text"/>
              <a:cs typeface="Optimistic Text"/>
              <a:sym typeface="Optimistic Text"/>
            </a:endParaRPr>
          </a:p>
        </p:txBody>
      </p:sp>
      <p:sp>
        <p:nvSpPr>
          <p:cNvPr id="673" name="Google Shape;673;g102f192f091_1_3"/>
          <p:cNvSpPr txBox="1"/>
          <p:nvPr/>
        </p:nvSpPr>
        <p:spPr>
          <a:xfrm>
            <a:off x="541425" y="736925"/>
            <a:ext cx="30684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timistic Text"/>
                <a:ea typeface="Optimistic Text"/>
                <a:cs typeface="Optimistic Text"/>
                <a:sym typeface="Optimistic Text"/>
              </a:rPr>
              <a:t>Most data protection laws are built on a set of key principles, which establish the foundation for everything related to data privacy and the protection of personal data.</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lang="en">
                <a:latin typeface="Optimistic Text"/>
                <a:ea typeface="Optimistic Text"/>
                <a:cs typeface="Optimistic Text"/>
                <a:sym typeface="Optimistic Text"/>
              </a:rPr>
              <a:t>Here are seven data privacy principles that form the fundamental conditions that organizations must follow when processing personal data. Processing personal data in line with these key principles is essential for good data protection.</a:t>
            </a:r>
            <a:endParaRPr>
              <a:latin typeface="Optimistic Text"/>
              <a:ea typeface="Optimistic Text"/>
              <a:cs typeface="Optimistic Text"/>
              <a:sym typeface="Optimistic Tex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102f192f091_1_69"/>
          <p:cNvSpPr txBox="1"/>
          <p:nvPr/>
        </p:nvSpPr>
        <p:spPr>
          <a:xfrm>
            <a:off x="575600" y="1401888"/>
            <a:ext cx="3068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timistic Text"/>
                <a:ea typeface="Optimistic Text"/>
                <a:cs typeface="Optimistic Text"/>
                <a:sym typeface="Optimistic Text"/>
              </a:rPr>
              <a:t>​​One of the aims of data privacy laws is to empower individuals and give them control over their personal data.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lang="en">
                <a:latin typeface="Optimistic Text"/>
                <a:ea typeface="Optimistic Text"/>
                <a:cs typeface="Optimistic Text"/>
                <a:sym typeface="Optimistic Text"/>
              </a:rPr>
              <a:t>Therefore, most data privacy laws introduce what are usually referred to as ‘data subject rights’ concerning the protection of individuals’ personal data.</a:t>
            </a:r>
            <a:endParaRPr>
              <a:latin typeface="Optimistic Text"/>
              <a:ea typeface="Optimistic Text"/>
              <a:cs typeface="Optimistic Text"/>
              <a:sym typeface="Optimistic Text"/>
            </a:endParaRPr>
          </a:p>
        </p:txBody>
      </p:sp>
      <p:grpSp>
        <p:nvGrpSpPr>
          <p:cNvPr id="679" name="Google Shape;679;g102f192f091_1_69"/>
          <p:cNvGrpSpPr/>
          <p:nvPr/>
        </p:nvGrpSpPr>
        <p:grpSpPr>
          <a:xfrm>
            <a:off x="4350242" y="589450"/>
            <a:ext cx="3968520" cy="1890916"/>
            <a:chOff x="607450" y="36"/>
            <a:chExt cx="3357178" cy="2278487"/>
          </a:xfrm>
        </p:grpSpPr>
        <p:sp>
          <p:nvSpPr>
            <p:cNvPr id="680" name="Google Shape;680;g102f192f091_1_69"/>
            <p:cNvSpPr/>
            <p:nvPr/>
          </p:nvSpPr>
          <p:spPr>
            <a:xfrm rot="10800000">
              <a:off x="924048" y="174"/>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102f192f091_1_69"/>
            <p:cNvSpPr txBox="1"/>
            <p:nvPr/>
          </p:nvSpPr>
          <p:spPr>
            <a:xfrm>
              <a:off x="1082528" y="36"/>
              <a:ext cx="2882100" cy="633300"/>
            </a:xfrm>
            <a:prstGeom prst="rect">
              <a:avLst/>
            </a:prstGeom>
            <a:noFill/>
            <a:ln>
              <a:noFill/>
            </a:ln>
          </p:spPr>
          <p:txBody>
            <a:bodyPr anchorCtr="0" anchor="ctr" bIns="68575" lIns="279325" spcFirstLastPara="1" rIns="128000" wrap="square" tIns="68575">
              <a:noAutofit/>
            </a:bodyPr>
            <a:lstStyle/>
            <a:p>
              <a:pPr indent="0" lvl="0" marL="0" marR="0" rtl="0" algn="ctr">
                <a:lnSpc>
                  <a:spcPct val="90000"/>
                </a:lnSpc>
                <a:spcBef>
                  <a:spcPts val="0"/>
                </a:spcBef>
                <a:spcAft>
                  <a:spcPts val="0"/>
                </a:spcAft>
                <a:buClr>
                  <a:srgbClr val="000000"/>
                </a:buClr>
                <a:buSzPts val="1800"/>
                <a:buFont typeface="Arial"/>
                <a:buNone/>
              </a:pPr>
              <a:r>
                <a:rPr lang="en" sz="1800">
                  <a:solidFill>
                    <a:schemeClr val="lt1"/>
                  </a:solidFill>
                </a:rPr>
                <a:t>Right to be informed</a:t>
              </a:r>
              <a:endParaRPr b="0" i="0" sz="1800" u="none" cap="none" strike="noStrike">
                <a:solidFill>
                  <a:schemeClr val="lt1"/>
                </a:solidFill>
                <a:latin typeface="Arial"/>
                <a:ea typeface="Arial"/>
                <a:cs typeface="Arial"/>
                <a:sym typeface="Arial"/>
              </a:endParaRPr>
            </a:p>
          </p:txBody>
        </p:sp>
        <p:sp>
          <p:nvSpPr>
            <p:cNvPr id="682" name="Google Shape;682;g102f192f091_1_69"/>
            <p:cNvSpPr/>
            <p:nvPr/>
          </p:nvSpPr>
          <p:spPr>
            <a:xfrm>
              <a:off x="607450" y="36"/>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02f192f091_1_69"/>
            <p:cNvSpPr/>
            <p:nvPr/>
          </p:nvSpPr>
          <p:spPr>
            <a:xfrm rot="10800000">
              <a:off x="924048" y="822699"/>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102f192f091_1_69"/>
            <p:cNvSpPr txBox="1"/>
            <p:nvPr/>
          </p:nvSpPr>
          <p:spPr>
            <a:xfrm>
              <a:off x="1082528" y="822561"/>
              <a:ext cx="2882100" cy="633300"/>
            </a:xfrm>
            <a:prstGeom prst="rect">
              <a:avLst/>
            </a:prstGeom>
            <a:noFill/>
            <a:ln>
              <a:noFill/>
            </a:ln>
          </p:spPr>
          <p:txBody>
            <a:bodyPr anchorCtr="0" anchor="ctr" bIns="68575" lIns="279325" spcFirstLastPara="1" rIns="128000"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Right to access</a:t>
              </a:r>
              <a:endParaRPr/>
            </a:p>
          </p:txBody>
        </p:sp>
        <p:sp>
          <p:nvSpPr>
            <p:cNvPr id="685" name="Google Shape;685;g102f192f091_1_69"/>
            <p:cNvSpPr/>
            <p:nvPr/>
          </p:nvSpPr>
          <p:spPr>
            <a:xfrm>
              <a:off x="607450" y="822561"/>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102f192f091_1_69"/>
            <p:cNvSpPr/>
            <p:nvPr/>
          </p:nvSpPr>
          <p:spPr>
            <a:xfrm rot="10800000">
              <a:off x="924048" y="1645223"/>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102f192f091_1_69"/>
            <p:cNvSpPr txBox="1"/>
            <p:nvPr/>
          </p:nvSpPr>
          <p:spPr>
            <a:xfrm>
              <a:off x="1082528" y="1645085"/>
              <a:ext cx="2882100" cy="633300"/>
            </a:xfrm>
            <a:prstGeom prst="rect">
              <a:avLst/>
            </a:prstGeom>
            <a:noFill/>
            <a:ln>
              <a:noFill/>
            </a:ln>
          </p:spPr>
          <p:txBody>
            <a:bodyPr anchorCtr="0" anchor="ctr" bIns="68575" lIns="279325" spcFirstLastPara="1" rIns="128000"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Right to rectify</a:t>
              </a:r>
              <a:endParaRPr/>
            </a:p>
          </p:txBody>
        </p:sp>
        <p:sp>
          <p:nvSpPr>
            <p:cNvPr id="688" name="Google Shape;688;g102f192f091_1_69"/>
            <p:cNvSpPr/>
            <p:nvPr/>
          </p:nvSpPr>
          <p:spPr>
            <a:xfrm>
              <a:off x="607450" y="1645085"/>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g102f192f091_1_69"/>
          <p:cNvGrpSpPr/>
          <p:nvPr/>
        </p:nvGrpSpPr>
        <p:grpSpPr>
          <a:xfrm>
            <a:off x="4350256" y="2659679"/>
            <a:ext cx="3968520" cy="1890916"/>
            <a:chOff x="607450" y="36"/>
            <a:chExt cx="3357178" cy="2278487"/>
          </a:xfrm>
        </p:grpSpPr>
        <p:sp>
          <p:nvSpPr>
            <p:cNvPr id="690" name="Google Shape;690;g102f192f091_1_69"/>
            <p:cNvSpPr/>
            <p:nvPr/>
          </p:nvSpPr>
          <p:spPr>
            <a:xfrm rot="10800000">
              <a:off x="924048" y="174"/>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102f192f091_1_69"/>
            <p:cNvSpPr txBox="1"/>
            <p:nvPr/>
          </p:nvSpPr>
          <p:spPr>
            <a:xfrm>
              <a:off x="1082528" y="36"/>
              <a:ext cx="2882100" cy="633300"/>
            </a:xfrm>
            <a:prstGeom prst="rect">
              <a:avLst/>
            </a:prstGeom>
            <a:noFill/>
            <a:ln>
              <a:noFill/>
            </a:ln>
          </p:spPr>
          <p:txBody>
            <a:bodyPr anchorCtr="0" anchor="ctr" bIns="60950" lIns="279325" spcFirstLastPara="1" rIns="113775"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Right to Erase</a:t>
              </a:r>
              <a:endParaRPr/>
            </a:p>
          </p:txBody>
        </p:sp>
        <p:sp>
          <p:nvSpPr>
            <p:cNvPr id="692" name="Google Shape;692;g102f192f091_1_69"/>
            <p:cNvSpPr/>
            <p:nvPr/>
          </p:nvSpPr>
          <p:spPr>
            <a:xfrm>
              <a:off x="607450" y="36"/>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02f192f091_1_69"/>
            <p:cNvSpPr/>
            <p:nvPr/>
          </p:nvSpPr>
          <p:spPr>
            <a:xfrm rot="10800000">
              <a:off x="924048" y="822699"/>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102f192f091_1_69"/>
            <p:cNvSpPr txBox="1"/>
            <p:nvPr/>
          </p:nvSpPr>
          <p:spPr>
            <a:xfrm>
              <a:off x="1082528" y="822561"/>
              <a:ext cx="2882100" cy="633300"/>
            </a:xfrm>
            <a:prstGeom prst="rect">
              <a:avLst/>
            </a:prstGeom>
            <a:noFill/>
            <a:ln>
              <a:noFill/>
            </a:ln>
          </p:spPr>
          <p:txBody>
            <a:bodyPr anchorCtr="0" anchor="ctr" bIns="60950" lIns="279325" spcFirstLastPara="1" rIns="113775"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Right to transfer data</a:t>
              </a:r>
              <a:endParaRPr/>
            </a:p>
          </p:txBody>
        </p:sp>
        <p:sp>
          <p:nvSpPr>
            <p:cNvPr id="695" name="Google Shape;695;g102f192f091_1_69"/>
            <p:cNvSpPr/>
            <p:nvPr/>
          </p:nvSpPr>
          <p:spPr>
            <a:xfrm>
              <a:off x="607450" y="822561"/>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102f192f091_1_69"/>
            <p:cNvSpPr/>
            <p:nvPr/>
          </p:nvSpPr>
          <p:spPr>
            <a:xfrm rot="10800000">
              <a:off x="924048" y="1645223"/>
              <a:ext cx="3040500" cy="6333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102f192f091_1_69"/>
            <p:cNvSpPr txBox="1"/>
            <p:nvPr/>
          </p:nvSpPr>
          <p:spPr>
            <a:xfrm>
              <a:off x="1082528" y="1645085"/>
              <a:ext cx="2882100" cy="633300"/>
            </a:xfrm>
            <a:prstGeom prst="rect">
              <a:avLst/>
            </a:prstGeom>
            <a:noFill/>
            <a:ln>
              <a:noFill/>
            </a:ln>
          </p:spPr>
          <p:txBody>
            <a:bodyPr anchorCtr="0" anchor="ctr" bIns="60950" lIns="279325" spcFirstLastPara="1" rIns="113775"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Right to restrict processing in defined circumstances </a:t>
              </a:r>
              <a:endParaRPr/>
            </a:p>
          </p:txBody>
        </p:sp>
        <p:sp>
          <p:nvSpPr>
            <p:cNvPr id="698" name="Google Shape;698;g102f192f091_1_69"/>
            <p:cNvSpPr/>
            <p:nvPr/>
          </p:nvSpPr>
          <p:spPr>
            <a:xfrm>
              <a:off x="607450" y="1645085"/>
              <a:ext cx="633300" cy="633300"/>
            </a:xfrm>
            <a:prstGeom prst="ellipse">
              <a:avLst/>
            </a:prstGeom>
            <a:solidFill>
              <a:srgbClr val="E7EA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g102f192f091_1_69"/>
          <p:cNvGrpSpPr/>
          <p:nvPr/>
        </p:nvGrpSpPr>
        <p:grpSpPr>
          <a:xfrm>
            <a:off x="4528365" y="3452911"/>
            <a:ext cx="377385" cy="283048"/>
            <a:chOff x="5731000" y="3534100"/>
            <a:chExt cx="754770" cy="557510"/>
          </a:xfrm>
        </p:grpSpPr>
        <p:sp>
          <p:nvSpPr>
            <p:cNvPr id="700" name="Google Shape;700;g102f192f091_1_69"/>
            <p:cNvSpPr/>
            <p:nvPr/>
          </p:nvSpPr>
          <p:spPr>
            <a:xfrm>
              <a:off x="5751610" y="3764240"/>
              <a:ext cx="494280" cy="244340"/>
            </a:xfrm>
            <a:custGeom>
              <a:rect b="b" l="l" r="r" t="t"/>
              <a:pathLst>
                <a:path extrusionOk="0" h="24434" w="49428">
                  <a:moveTo>
                    <a:pt x="1993" y="24434"/>
                  </a:moveTo>
                  <a:lnTo>
                    <a:pt x="0" y="22542"/>
                  </a:lnTo>
                  <a:lnTo>
                    <a:pt x="20231" y="1333"/>
                  </a:lnTo>
                  <a:cubicBezTo>
                    <a:pt x="21437" y="63"/>
                    <a:pt x="23406" y="0"/>
                    <a:pt x="24714" y="1168"/>
                  </a:cubicBezTo>
                  <a:lnTo>
                    <a:pt x="36893" y="12268"/>
                  </a:lnTo>
                  <a:cubicBezTo>
                    <a:pt x="37071" y="12420"/>
                    <a:pt x="37325" y="12420"/>
                    <a:pt x="37503" y="12268"/>
                  </a:cubicBezTo>
                  <a:lnTo>
                    <a:pt x="43383" y="7289"/>
                  </a:lnTo>
                  <a:cubicBezTo>
                    <a:pt x="44602" y="6261"/>
                    <a:pt x="46380" y="6273"/>
                    <a:pt x="47574" y="7327"/>
                  </a:cubicBezTo>
                  <a:lnTo>
                    <a:pt x="49225" y="8762"/>
                  </a:lnTo>
                  <a:cubicBezTo>
                    <a:pt x="49402" y="8928"/>
                    <a:pt x="49428" y="9220"/>
                    <a:pt x="49263" y="9410"/>
                  </a:cubicBezTo>
                  <a:lnTo>
                    <a:pt x="48056" y="10795"/>
                  </a:lnTo>
                  <a:cubicBezTo>
                    <a:pt x="47891" y="10972"/>
                    <a:pt x="47599" y="10998"/>
                    <a:pt x="47409" y="10833"/>
                  </a:cubicBezTo>
                  <a:lnTo>
                    <a:pt x="45758" y="9398"/>
                  </a:lnTo>
                  <a:cubicBezTo>
                    <a:pt x="45592" y="9245"/>
                    <a:pt x="45338" y="9245"/>
                    <a:pt x="45161" y="9385"/>
                  </a:cubicBezTo>
                  <a:lnTo>
                    <a:pt x="39281" y="14376"/>
                  </a:lnTo>
                  <a:cubicBezTo>
                    <a:pt x="38049" y="15405"/>
                    <a:pt x="36233" y="15379"/>
                    <a:pt x="35051" y="14300"/>
                  </a:cubicBezTo>
                  <a:lnTo>
                    <a:pt x="22859" y="3213"/>
                  </a:lnTo>
                  <a:cubicBezTo>
                    <a:pt x="22669" y="3048"/>
                    <a:pt x="22390" y="3048"/>
                    <a:pt x="22212" y="323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1" name="Google Shape;701;g102f192f091_1_69"/>
            <p:cNvSpPr/>
            <p:nvPr/>
          </p:nvSpPr>
          <p:spPr>
            <a:xfrm>
              <a:off x="5731000" y="3534100"/>
              <a:ext cx="681350" cy="494910"/>
            </a:xfrm>
            <a:custGeom>
              <a:rect b="b" l="l" r="r" t="t"/>
              <a:pathLst>
                <a:path extrusionOk="0" h="49491" w="68135">
                  <a:moveTo>
                    <a:pt x="50266" y="46748"/>
                  </a:moveTo>
                  <a:lnTo>
                    <a:pt x="4610" y="46748"/>
                  </a:lnTo>
                  <a:cubicBezTo>
                    <a:pt x="4292" y="46748"/>
                    <a:pt x="4013" y="46481"/>
                    <a:pt x="3987" y="46177"/>
                  </a:cubicBezTo>
                  <a:cubicBezTo>
                    <a:pt x="2743" y="31953"/>
                    <a:pt x="2743" y="17538"/>
                    <a:pt x="3987" y="3327"/>
                  </a:cubicBezTo>
                  <a:cubicBezTo>
                    <a:pt x="4013" y="3009"/>
                    <a:pt x="4292" y="2755"/>
                    <a:pt x="4610" y="2755"/>
                  </a:cubicBezTo>
                  <a:lnTo>
                    <a:pt x="63830" y="2755"/>
                  </a:lnTo>
                  <a:cubicBezTo>
                    <a:pt x="64147" y="2755"/>
                    <a:pt x="64427" y="3009"/>
                    <a:pt x="64465" y="3327"/>
                  </a:cubicBezTo>
                  <a:cubicBezTo>
                    <a:pt x="65074" y="10286"/>
                    <a:pt x="65366" y="17284"/>
                    <a:pt x="65392" y="24295"/>
                  </a:cubicBezTo>
                  <a:cubicBezTo>
                    <a:pt x="65392" y="24549"/>
                    <a:pt x="65595" y="24752"/>
                    <a:pt x="65849" y="24752"/>
                  </a:cubicBezTo>
                  <a:lnTo>
                    <a:pt x="67678" y="24752"/>
                  </a:lnTo>
                  <a:cubicBezTo>
                    <a:pt x="67932" y="24752"/>
                    <a:pt x="68135" y="24536"/>
                    <a:pt x="68135" y="24282"/>
                  </a:cubicBezTo>
                  <a:cubicBezTo>
                    <a:pt x="68122" y="17195"/>
                    <a:pt x="67805" y="10109"/>
                    <a:pt x="67195" y="3073"/>
                  </a:cubicBezTo>
                  <a:cubicBezTo>
                    <a:pt x="67043" y="1320"/>
                    <a:pt x="65582" y="0"/>
                    <a:pt x="63830" y="0"/>
                  </a:cubicBezTo>
                  <a:lnTo>
                    <a:pt x="4610" y="0"/>
                  </a:lnTo>
                  <a:cubicBezTo>
                    <a:pt x="2882" y="0"/>
                    <a:pt x="1396" y="1358"/>
                    <a:pt x="1244" y="3086"/>
                  </a:cubicBezTo>
                  <a:cubicBezTo>
                    <a:pt x="0" y="17462"/>
                    <a:pt x="0" y="32042"/>
                    <a:pt x="1244" y="46418"/>
                  </a:cubicBezTo>
                  <a:cubicBezTo>
                    <a:pt x="1396" y="48145"/>
                    <a:pt x="2882" y="49491"/>
                    <a:pt x="4610" y="49491"/>
                  </a:cubicBezTo>
                  <a:lnTo>
                    <a:pt x="50266" y="49491"/>
                  </a:lnTo>
                  <a:cubicBezTo>
                    <a:pt x="50520" y="49491"/>
                    <a:pt x="50723" y="49288"/>
                    <a:pt x="50723" y="49034"/>
                  </a:cubicBezTo>
                  <a:lnTo>
                    <a:pt x="50723" y="47205"/>
                  </a:lnTo>
                  <a:cubicBezTo>
                    <a:pt x="50723" y="46951"/>
                    <a:pt x="50520" y="46748"/>
                    <a:pt x="50266" y="4674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2" name="Google Shape;702;g102f192f091_1_69"/>
            <p:cNvSpPr/>
            <p:nvPr/>
          </p:nvSpPr>
          <p:spPr>
            <a:xfrm>
              <a:off x="6091560" y="3662480"/>
              <a:ext cx="119120" cy="119120"/>
            </a:xfrm>
            <a:custGeom>
              <a:rect b="b" l="l" r="r" t="t"/>
              <a:pathLst>
                <a:path extrusionOk="0" h="11912" w="11912">
                  <a:moveTo>
                    <a:pt x="5956" y="11912"/>
                  </a:moveTo>
                  <a:cubicBezTo>
                    <a:pt x="2679" y="11912"/>
                    <a:pt x="0" y="9232"/>
                    <a:pt x="0" y="5956"/>
                  </a:cubicBezTo>
                  <a:cubicBezTo>
                    <a:pt x="0" y="2667"/>
                    <a:pt x="2679" y="0"/>
                    <a:pt x="5956" y="0"/>
                  </a:cubicBezTo>
                  <a:cubicBezTo>
                    <a:pt x="9245" y="0"/>
                    <a:pt x="11912" y="2667"/>
                    <a:pt x="11912" y="5956"/>
                  </a:cubicBezTo>
                  <a:cubicBezTo>
                    <a:pt x="11912" y="9232"/>
                    <a:pt x="9245" y="11912"/>
                    <a:pt x="5956" y="11912"/>
                  </a:cubicBezTo>
                  <a:close/>
                  <a:moveTo>
                    <a:pt x="5956" y="2743"/>
                  </a:moveTo>
                  <a:cubicBezTo>
                    <a:pt x="4190" y="2743"/>
                    <a:pt x="2755" y="4178"/>
                    <a:pt x="2755" y="5956"/>
                  </a:cubicBezTo>
                  <a:cubicBezTo>
                    <a:pt x="2755" y="7721"/>
                    <a:pt x="4190" y="9156"/>
                    <a:pt x="5956" y="9156"/>
                  </a:cubicBezTo>
                  <a:cubicBezTo>
                    <a:pt x="7734" y="9156"/>
                    <a:pt x="9169" y="7721"/>
                    <a:pt x="9169" y="5956"/>
                  </a:cubicBezTo>
                  <a:cubicBezTo>
                    <a:pt x="9169" y="4178"/>
                    <a:pt x="7734" y="2743"/>
                    <a:pt x="5956"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3" name="Google Shape;703;g102f192f091_1_69"/>
            <p:cNvSpPr/>
            <p:nvPr/>
          </p:nvSpPr>
          <p:spPr>
            <a:xfrm>
              <a:off x="6274860" y="3882370"/>
              <a:ext cx="197100" cy="27557"/>
            </a:xfrm>
            <a:custGeom>
              <a:rect b="b" l="l" r="r" t="t"/>
              <a:pathLst>
                <a:path extrusionOk="0" h="2755" w="19710">
                  <a:moveTo>
                    <a:pt x="19710" y="2755"/>
                  </a:moveTo>
                  <a:lnTo>
                    <a:pt x="457" y="2755"/>
                  </a:lnTo>
                  <a:cubicBezTo>
                    <a:pt x="203" y="2755"/>
                    <a:pt x="0" y="2552"/>
                    <a:pt x="0" y="2298"/>
                  </a:cubicBezTo>
                  <a:lnTo>
                    <a:pt x="0" y="457"/>
                  </a:lnTo>
                  <a:cubicBezTo>
                    <a:pt x="0" y="203"/>
                    <a:pt x="203" y="0"/>
                    <a:pt x="457" y="0"/>
                  </a:cubicBezTo>
                  <a:lnTo>
                    <a:pt x="19710" y="0"/>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4" name="Google Shape;704;g102f192f091_1_69"/>
            <p:cNvSpPr/>
            <p:nvPr/>
          </p:nvSpPr>
          <p:spPr>
            <a:xfrm>
              <a:off x="6394830" y="3820020"/>
              <a:ext cx="90930" cy="152390"/>
            </a:xfrm>
            <a:custGeom>
              <a:rect b="b" l="l" r="r" t="t"/>
              <a:pathLst>
                <a:path extrusionOk="0" h="15239" w="9093">
                  <a:moveTo>
                    <a:pt x="1612" y="15074"/>
                  </a:moveTo>
                  <a:lnTo>
                    <a:pt x="215" y="13893"/>
                  </a:lnTo>
                  <a:cubicBezTo>
                    <a:pt x="25" y="13728"/>
                    <a:pt x="0" y="13423"/>
                    <a:pt x="165" y="13233"/>
                  </a:cubicBezTo>
                  <a:cubicBezTo>
                    <a:pt x="1828" y="11353"/>
                    <a:pt x="3987" y="9461"/>
                    <a:pt x="6108" y="7607"/>
                  </a:cubicBezTo>
                  <a:cubicBezTo>
                    <a:pt x="4038" y="5778"/>
                    <a:pt x="2235" y="3924"/>
                    <a:pt x="584" y="1993"/>
                  </a:cubicBezTo>
                  <a:cubicBezTo>
                    <a:pt x="419" y="1790"/>
                    <a:pt x="444" y="1498"/>
                    <a:pt x="647" y="1333"/>
                  </a:cubicBezTo>
                  <a:lnTo>
                    <a:pt x="2057" y="165"/>
                  </a:lnTo>
                  <a:cubicBezTo>
                    <a:pt x="2247" y="0"/>
                    <a:pt x="2527" y="25"/>
                    <a:pt x="2692" y="215"/>
                  </a:cubicBezTo>
                  <a:cubicBezTo>
                    <a:pt x="4343" y="2171"/>
                    <a:pt x="6184" y="4025"/>
                    <a:pt x="8305" y="5892"/>
                  </a:cubicBezTo>
                  <a:cubicBezTo>
                    <a:pt x="8801" y="6324"/>
                    <a:pt x="9093" y="6946"/>
                    <a:pt x="9093" y="7607"/>
                  </a:cubicBezTo>
                  <a:cubicBezTo>
                    <a:pt x="9080" y="8267"/>
                    <a:pt x="8801" y="8902"/>
                    <a:pt x="8293" y="9347"/>
                  </a:cubicBezTo>
                  <a:cubicBezTo>
                    <a:pt x="6121" y="11239"/>
                    <a:pt x="3886" y="13182"/>
                    <a:pt x="2247" y="15036"/>
                  </a:cubicBezTo>
                  <a:cubicBezTo>
                    <a:pt x="2082" y="15214"/>
                    <a:pt x="1803" y="15239"/>
                    <a:pt x="1612" y="15074"/>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5" name="Google Shape;705;g102f192f091_1_69"/>
            <p:cNvSpPr/>
            <p:nvPr/>
          </p:nvSpPr>
          <p:spPr>
            <a:xfrm>
              <a:off x="6288670" y="4001700"/>
              <a:ext cx="197100" cy="27557"/>
            </a:xfrm>
            <a:custGeom>
              <a:rect b="b" l="l" r="r" t="t"/>
              <a:pathLst>
                <a:path extrusionOk="0" h="2755" w="19710">
                  <a:moveTo>
                    <a:pt x="0" y="0"/>
                  </a:moveTo>
                  <a:lnTo>
                    <a:pt x="19253" y="0"/>
                  </a:lnTo>
                  <a:cubicBezTo>
                    <a:pt x="19507" y="0"/>
                    <a:pt x="19710" y="203"/>
                    <a:pt x="19710" y="457"/>
                  </a:cubicBezTo>
                  <a:lnTo>
                    <a:pt x="19710" y="2298"/>
                  </a:lnTo>
                  <a:cubicBezTo>
                    <a:pt x="19710" y="2540"/>
                    <a:pt x="19507" y="2755"/>
                    <a:pt x="19253" y="2755"/>
                  </a:cubicBezTo>
                  <a:lnTo>
                    <a:pt x="0" y="2755"/>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6" name="Google Shape;706;g102f192f091_1_69"/>
            <p:cNvSpPr/>
            <p:nvPr/>
          </p:nvSpPr>
          <p:spPr>
            <a:xfrm>
              <a:off x="6274950" y="3939220"/>
              <a:ext cx="90930" cy="152390"/>
            </a:xfrm>
            <a:custGeom>
              <a:rect b="b" l="l" r="r" t="t"/>
              <a:pathLst>
                <a:path extrusionOk="0" h="15239" w="9093">
                  <a:moveTo>
                    <a:pt x="7467" y="165"/>
                  </a:moveTo>
                  <a:lnTo>
                    <a:pt x="8864" y="1346"/>
                  </a:lnTo>
                  <a:cubicBezTo>
                    <a:pt x="9055" y="1511"/>
                    <a:pt x="9093" y="1803"/>
                    <a:pt x="8915" y="2006"/>
                  </a:cubicBezTo>
                  <a:cubicBezTo>
                    <a:pt x="7251" y="3886"/>
                    <a:pt x="5105" y="5778"/>
                    <a:pt x="2984" y="7632"/>
                  </a:cubicBezTo>
                  <a:cubicBezTo>
                    <a:pt x="5041" y="9461"/>
                    <a:pt x="6857" y="11303"/>
                    <a:pt x="8496" y="13246"/>
                  </a:cubicBezTo>
                  <a:cubicBezTo>
                    <a:pt x="8661" y="13436"/>
                    <a:pt x="8635" y="13741"/>
                    <a:pt x="8445" y="13906"/>
                  </a:cubicBezTo>
                  <a:lnTo>
                    <a:pt x="7035" y="15074"/>
                  </a:lnTo>
                  <a:cubicBezTo>
                    <a:pt x="6845" y="15239"/>
                    <a:pt x="6553" y="15214"/>
                    <a:pt x="6400" y="15024"/>
                  </a:cubicBezTo>
                  <a:cubicBezTo>
                    <a:pt x="4737" y="13068"/>
                    <a:pt x="2895" y="11214"/>
                    <a:pt x="774" y="9347"/>
                  </a:cubicBezTo>
                  <a:cubicBezTo>
                    <a:pt x="279" y="8915"/>
                    <a:pt x="0" y="8293"/>
                    <a:pt x="0" y="7620"/>
                  </a:cubicBezTo>
                  <a:cubicBezTo>
                    <a:pt x="0" y="6959"/>
                    <a:pt x="292" y="6337"/>
                    <a:pt x="787" y="5892"/>
                  </a:cubicBezTo>
                  <a:cubicBezTo>
                    <a:pt x="2959" y="4000"/>
                    <a:pt x="5194" y="2057"/>
                    <a:pt x="6832" y="203"/>
                  </a:cubicBezTo>
                  <a:cubicBezTo>
                    <a:pt x="6997" y="25"/>
                    <a:pt x="7277" y="0"/>
                    <a:pt x="7467" y="16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grpSp>
        <p:nvGrpSpPr>
          <p:cNvPr id="707" name="Google Shape;707;g102f192f091_1_69"/>
          <p:cNvGrpSpPr/>
          <p:nvPr/>
        </p:nvGrpSpPr>
        <p:grpSpPr>
          <a:xfrm>
            <a:off x="4589275" y="1360813"/>
            <a:ext cx="273980" cy="273979"/>
            <a:chOff x="1624578" y="344241"/>
            <a:chExt cx="68495" cy="67840"/>
          </a:xfrm>
        </p:grpSpPr>
        <p:sp>
          <p:nvSpPr>
            <p:cNvPr id="708" name="Google Shape;708;g102f192f091_1_69"/>
            <p:cNvSpPr/>
            <p:nvPr/>
          </p:nvSpPr>
          <p:spPr>
            <a:xfrm>
              <a:off x="1647827" y="365330"/>
              <a:ext cx="8242" cy="8242"/>
            </a:xfrm>
            <a:custGeom>
              <a:rect b="b" l="l" r="r" t="t"/>
              <a:pathLst>
                <a:path extrusionOk="0" h="8242" w="8242">
                  <a:moveTo>
                    <a:pt x="4127" y="8242"/>
                  </a:moveTo>
                  <a:cubicBezTo>
                    <a:pt x="1841" y="8242"/>
                    <a:pt x="0" y="6400"/>
                    <a:pt x="0" y="4114"/>
                  </a:cubicBezTo>
                  <a:cubicBezTo>
                    <a:pt x="0" y="1841"/>
                    <a:pt x="1841" y="0"/>
                    <a:pt x="4127" y="0"/>
                  </a:cubicBezTo>
                  <a:cubicBezTo>
                    <a:pt x="6400" y="0"/>
                    <a:pt x="8242" y="1841"/>
                    <a:pt x="8242" y="4114"/>
                  </a:cubicBezTo>
                  <a:cubicBezTo>
                    <a:pt x="8242" y="6400"/>
                    <a:pt x="6400" y="8242"/>
                    <a:pt x="4127" y="8242"/>
                  </a:cubicBezTo>
                  <a:close/>
                  <a:moveTo>
                    <a:pt x="4127" y="2743"/>
                  </a:moveTo>
                  <a:cubicBezTo>
                    <a:pt x="3365" y="2743"/>
                    <a:pt x="2755" y="3365"/>
                    <a:pt x="2755" y="4114"/>
                  </a:cubicBezTo>
                  <a:cubicBezTo>
                    <a:pt x="2755" y="4876"/>
                    <a:pt x="3365" y="5499"/>
                    <a:pt x="4127" y="5499"/>
                  </a:cubicBezTo>
                  <a:cubicBezTo>
                    <a:pt x="4889" y="5499"/>
                    <a:pt x="5499" y="4876"/>
                    <a:pt x="5499" y="4114"/>
                  </a:cubicBezTo>
                  <a:cubicBezTo>
                    <a:pt x="5499" y="3365"/>
                    <a:pt x="4889" y="2743"/>
                    <a:pt x="4127"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09" name="Google Shape;709;g102f192f091_1_69"/>
            <p:cNvSpPr/>
            <p:nvPr/>
          </p:nvSpPr>
          <p:spPr>
            <a:xfrm>
              <a:off x="1657910" y="368071"/>
              <a:ext cx="14668" cy="2755"/>
            </a:xfrm>
            <a:custGeom>
              <a:rect b="b" l="l" r="r" t="t"/>
              <a:pathLst>
                <a:path extrusionOk="0" h="2755" w="14668">
                  <a:moveTo>
                    <a:pt x="14211" y="2755"/>
                  </a:moveTo>
                  <a:lnTo>
                    <a:pt x="457" y="2755"/>
                  </a:lnTo>
                  <a:cubicBezTo>
                    <a:pt x="203" y="2755"/>
                    <a:pt x="0" y="2552"/>
                    <a:pt x="0" y="2298"/>
                  </a:cubicBezTo>
                  <a:lnTo>
                    <a:pt x="0" y="457"/>
                  </a:lnTo>
                  <a:cubicBezTo>
                    <a:pt x="0" y="203"/>
                    <a:pt x="203" y="0"/>
                    <a:pt x="457" y="0"/>
                  </a:cubicBezTo>
                  <a:lnTo>
                    <a:pt x="14211" y="0"/>
                  </a:lnTo>
                  <a:cubicBezTo>
                    <a:pt x="14465" y="0"/>
                    <a:pt x="14668" y="203"/>
                    <a:pt x="14668" y="457"/>
                  </a:cubicBezTo>
                  <a:lnTo>
                    <a:pt x="14668" y="2298"/>
                  </a:lnTo>
                  <a:cubicBezTo>
                    <a:pt x="14668" y="2552"/>
                    <a:pt x="14465" y="2755"/>
                    <a:pt x="14211"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0" name="Google Shape;710;g102f192f091_1_69"/>
            <p:cNvSpPr/>
            <p:nvPr/>
          </p:nvSpPr>
          <p:spPr>
            <a:xfrm>
              <a:off x="1671662" y="400163"/>
              <a:ext cx="14655" cy="7327"/>
            </a:xfrm>
            <a:custGeom>
              <a:rect b="b" l="l" r="r" t="t"/>
              <a:pathLst>
                <a:path extrusionOk="0" h="7327" w="14655">
                  <a:moveTo>
                    <a:pt x="10998" y="7327"/>
                  </a:moveTo>
                  <a:lnTo>
                    <a:pt x="3657" y="7327"/>
                  </a:lnTo>
                  <a:cubicBezTo>
                    <a:pt x="1638" y="7327"/>
                    <a:pt x="0" y="5676"/>
                    <a:pt x="0" y="3657"/>
                  </a:cubicBezTo>
                  <a:cubicBezTo>
                    <a:pt x="0" y="1638"/>
                    <a:pt x="1638" y="0"/>
                    <a:pt x="3657" y="0"/>
                  </a:cubicBezTo>
                  <a:lnTo>
                    <a:pt x="10998" y="0"/>
                  </a:lnTo>
                  <a:cubicBezTo>
                    <a:pt x="13017" y="0"/>
                    <a:pt x="14655" y="1638"/>
                    <a:pt x="14655" y="3657"/>
                  </a:cubicBezTo>
                  <a:cubicBezTo>
                    <a:pt x="14655" y="5676"/>
                    <a:pt x="13017" y="7327"/>
                    <a:pt x="10998" y="7327"/>
                  </a:cubicBezTo>
                  <a:close/>
                  <a:moveTo>
                    <a:pt x="3657" y="2743"/>
                  </a:moveTo>
                  <a:cubicBezTo>
                    <a:pt x="3162" y="2743"/>
                    <a:pt x="2743" y="3162"/>
                    <a:pt x="2743" y="3657"/>
                  </a:cubicBezTo>
                  <a:cubicBezTo>
                    <a:pt x="2743" y="4165"/>
                    <a:pt x="3162" y="4584"/>
                    <a:pt x="3657" y="4584"/>
                  </a:cubicBezTo>
                  <a:lnTo>
                    <a:pt x="10998" y="4584"/>
                  </a:lnTo>
                  <a:cubicBezTo>
                    <a:pt x="11493" y="4584"/>
                    <a:pt x="11899" y="4165"/>
                    <a:pt x="11899" y="3657"/>
                  </a:cubicBezTo>
                  <a:cubicBezTo>
                    <a:pt x="11899" y="3162"/>
                    <a:pt x="11493" y="2743"/>
                    <a:pt x="10998"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1" name="Google Shape;711;g102f192f091_1_69"/>
            <p:cNvSpPr/>
            <p:nvPr/>
          </p:nvSpPr>
          <p:spPr>
            <a:xfrm>
              <a:off x="1641080" y="360748"/>
              <a:ext cx="51993" cy="51333"/>
            </a:xfrm>
            <a:custGeom>
              <a:rect b="b" l="l" r="r" t="t"/>
              <a:pathLst>
                <a:path extrusionOk="0" h="51333" w="51993">
                  <a:moveTo>
                    <a:pt x="47307" y="51333"/>
                  </a:moveTo>
                  <a:lnTo>
                    <a:pt x="4686" y="51333"/>
                  </a:lnTo>
                  <a:cubicBezTo>
                    <a:pt x="2946" y="51333"/>
                    <a:pt x="1460" y="49974"/>
                    <a:pt x="1308" y="48247"/>
                  </a:cubicBezTo>
                  <a:cubicBezTo>
                    <a:pt x="0" y="33261"/>
                    <a:pt x="0" y="18072"/>
                    <a:pt x="1308" y="3073"/>
                  </a:cubicBezTo>
                  <a:cubicBezTo>
                    <a:pt x="1460" y="1346"/>
                    <a:pt x="2946" y="0"/>
                    <a:pt x="4686" y="0"/>
                  </a:cubicBezTo>
                  <a:lnTo>
                    <a:pt x="47307" y="0"/>
                  </a:lnTo>
                  <a:cubicBezTo>
                    <a:pt x="49047" y="0"/>
                    <a:pt x="50520" y="1346"/>
                    <a:pt x="50673" y="3073"/>
                  </a:cubicBezTo>
                  <a:cubicBezTo>
                    <a:pt x="51993" y="18072"/>
                    <a:pt x="51993" y="33261"/>
                    <a:pt x="50673" y="48247"/>
                  </a:cubicBezTo>
                  <a:cubicBezTo>
                    <a:pt x="50520" y="49974"/>
                    <a:pt x="49047" y="51333"/>
                    <a:pt x="47307" y="51333"/>
                  </a:cubicBezTo>
                  <a:close/>
                  <a:moveTo>
                    <a:pt x="4686" y="2743"/>
                  </a:moveTo>
                  <a:cubicBezTo>
                    <a:pt x="4381" y="2743"/>
                    <a:pt x="4076" y="3009"/>
                    <a:pt x="4051" y="3314"/>
                  </a:cubicBezTo>
                  <a:cubicBezTo>
                    <a:pt x="2755" y="18148"/>
                    <a:pt x="2755" y="33172"/>
                    <a:pt x="4051" y="47993"/>
                  </a:cubicBezTo>
                  <a:cubicBezTo>
                    <a:pt x="4076" y="48298"/>
                    <a:pt x="4381" y="48577"/>
                    <a:pt x="4686" y="48577"/>
                  </a:cubicBezTo>
                  <a:lnTo>
                    <a:pt x="47307" y="48577"/>
                  </a:lnTo>
                  <a:cubicBezTo>
                    <a:pt x="47612" y="48577"/>
                    <a:pt x="47904" y="48298"/>
                    <a:pt x="47942" y="47993"/>
                  </a:cubicBezTo>
                  <a:cubicBezTo>
                    <a:pt x="49237" y="33172"/>
                    <a:pt x="49237" y="18148"/>
                    <a:pt x="47942" y="3314"/>
                  </a:cubicBezTo>
                  <a:cubicBezTo>
                    <a:pt x="47904" y="3009"/>
                    <a:pt x="47612" y="2743"/>
                    <a:pt x="47307" y="2743"/>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2" name="Google Shape;712;g102f192f091_1_69"/>
            <p:cNvSpPr/>
            <p:nvPr/>
          </p:nvSpPr>
          <p:spPr>
            <a:xfrm>
              <a:off x="1632826" y="352489"/>
              <a:ext cx="47078" cy="48234"/>
            </a:xfrm>
            <a:custGeom>
              <a:rect b="b" l="l" r="r" t="t"/>
              <a:pathLst>
                <a:path extrusionOk="0" h="48234" w="47078">
                  <a:moveTo>
                    <a:pt x="1777" y="48209"/>
                  </a:moveTo>
                  <a:cubicBezTo>
                    <a:pt x="1523" y="48234"/>
                    <a:pt x="1308" y="48044"/>
                    <a:pt x="1282" y="47790"/>
                  </a:cubicBezTo>
                  <a:cubicBezTo>
                    <a:pt x="0" y="32956"/>
                    <a:pt x="12" y="17919"/>
                    <a:pt x="1320" y="3086"/>
                  </a:cubicBezTo>
                  <a:cubicBezTo>
                    <a:pt x="1473" y="1358"/>
                    <a:pt x="2959" y="0"/>
                    <a:pt x="4686" y="0"/>
                  </a:cubicBezTo>
                  <a:lnTo>
                    <a:pt x="46621" y="0"/>
                  </a:lnTo>
                  <a:cubicBezTo>
                    <a:pt x="46875" y="0"/>
                    <a:pt x="47078" y="215"/>
                    <a:pt x="47078" y="457"/>
                  </a:cubicBezTo>
                  <a:lnTo>
                    <a:pt x="47078" y="2298"/>
                  </a:lnTo>
                  <a:cubicBezTo>
                    <a:pt x="47078" y="2552"/>
                    <a:pt x="46875" y="2755"/>
                    <a:pt x="46621" y="2755"/>
                  </a:cubicBezTo>
                  <a:lnTo>
                    <a:pt x="4686" y="2755"/>
                  </a:lnTo>
                  <a:cubicBezTo>
                    <a:pt x="4368" y="2755"/>
                    <a:pt x="4089" y="3009"/>
                    <a:pt x="4063" y="3327"/>
                  </a:cubicBezTo>
                  <a:cubicBezTo>
                    <a:pt x="2768" y="18008"/>
                    <a:pt x="2755" y="32880"/>
                    <a:pt x="4025" y="47561"/>
                  </a:cubicBezTo>
                  <a:cubicBezTo>
                    <a:pt x="4038" y="47815"/>
                    <a:pt x="3860" y="48031"/>
                    <a:pt x="3606" y="48044"/>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3" name="Google Shape;713;g102f192f091_1_69"/>
            <p:cNvSpPr/>
            <p:nvPr/>
          </p:nvSpPr>
          <p:spPr>
            <a:xfrm>
              <a:off x="1624578" y="344241"/>
              <a:ext cx="47078" cy="48221"/>
            </a:xfrm>
            <a:custGeom>
              <a:rect b="b" l="l" r="r" t="t"/>
              <a:pathLst>
                <a:path extrusionOk="0" h="48221" w="47078">
                  <a:moveTo>
                    <a:pt x="1778" y="48209"/>
                  </a:moveTo>
                  <a:cubicBezTo>
                    <a:pt x="1511" y="48221"/>
                    <a:pt x="1295" y="48044"/>
                    <a:pt x="1282" y="47790"/>
                  </a:cubicBezTo>
                  <a:cubicBezTo>
                    <a:pt x="0" y="32956"/>
                    <a:pt x="12" y="17919"/>
                    <a:pt x="1320" y="3086"/>
                  </a:cubicBezTo>
                  <a:cubicBezTo>
                    <a:pt x="1473" y="1358"/>
                    <a:pt x="2946" y="0"/>
                    <a:pt x="4686" y="0"/>
                  </a:cubicBezTo>
                  <a:lnTo>
                    <a:pt x="46621" y="0"/>
                  </a:lnTo>
                  <a:cubicBezTo>
                    <a:pt x="46875" y="0"/>
                    <a:pt x="47078" y="203"/>
                    <a:pt x="47078" y="457"/>
                  </a:cubicBezTo>
                  <a:lnTo>
                    <a:pt x="47078" y="2298"/>
                  </a:lnTo>
                  <a:cubicBezTo>
                    <a:pt x="47078" y="2552"/>
                    <a:pt x="46875" y="2755"/>
                    <a:pt x="46621" y="2755"/>
                  </a:cubicBezTo>
                  <a:lnTo>
                    <a:pt x="4686" y="2755"/>
                  </a:lnTo>
                  <a:cubicBezTo>
                    <a:pt x="4368" y="2755"/>
                    <a:pt x="4089" y="3009"/>
                    <a:pt x="4064" y="3327"/>
                  </a:cubicBezTo>
                  <a:cubicBezTo>
                    <a:pt x="2768" y="17995"/>
                    <a:pt x="2755" y="32880"/>
                    <a:pt x="4013" y="47561"/>
                  </a:cubicBezTo>
                  <a:cubicBezTo>
                    <a:pt x="4038" y="47802"/>
                    <a:pt x="3848" y="48031"/>
                    <a:pt x="3606" y="48044"/>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grpSp>
        <p:nvGrpSpPr>
          <p:cNvPr id="714" name="Google Shape;714;g102f192f091_1_69"/>
          <p:cNvGrpSpPr/>
          <p:nvPr/>
        </p:nvGrpSpPr>
        <p:grpSpPr>
          <a:xfrm>
            <a:off x="4575933" y="728295"/>
            <a:ext cx="300644" cy="249343"/>
            <a:chOff x="3639040" y="7645460"/>
            <a:chExt cx="751610" cy="624450"/>
          </a:xfrm>
        </p:grpSpPr>
        <p:sp>
          <p:nvSpPr>
            <p:cNvPr id="715" name="Google Shape;715;g102f192f091_1_69"/>
            <p:cNvSpPr/>
            <p:nvPr/>
          </p:nvSpPr>
          <p:spPr>
            <a:xfrm>
              <a:off x="3699890" y="7645460"/>
              <a:ext cx="551050" cy="533010"/>
            </a:xfrm>
            <a:custGeom>
              <a:rect b="b" l="l" r="r" t="t"/>
              <a:pathLst>
                <a:path extrusionOk="0" h="53301" w="55105">
                  <a:moveTo>
                    <a:pt x="49225" y="53301"/>
                  </a:moveTo>
                  <a:cubicBezTo>
                    <a:pt x="48602" y="53301"/>
                    <a:pt x="47993" y="53124"/>
                    <a:pt x="47472" y="52768"/>
                  </a:cubicBezTo>
                  <a:cubicBezTo>
                    <a:pt x="41605" y="48907"/>
                    <a:pt x="34112" y="44678"/>
                    <a:pt x="23939" y="39509"/>
                  </a:cubicBezTo>
                  <a:lnTo>
                    <a:pt x="4343" y="39509"/>
                  </a:lnTo>
                  <a:cubicBezTo>
                    <a:pt x="2781" y="39509"/>
                    <a:pt x="1447" y="38404"/>
                    <a:pt x="1206" y="36893"/>
                  </a:cubicBezTo>
                  <a:cubicBezTo>
                    <a:pt x="88" y="29921"/>
                    <a:pt x="0" y="23063"/>
                    <a:pt x="1104" y="16497"/>
                  </a:cubicBezTo>
                  <a:cubicBezTo>
                    <a:pt x="1358" y="14985"/>
                    <a:pt x="2679" y="13881"/>
                    <a:pt x="4241" y="13881"/>
                  </a:cubicBezTo>
                  <a:lnTo>
                    <a:pt x="23774" y="13881"/>
                  </a:lnTo>
                  <a:cubicBezTo>
                    <a:pt x="32092" y="9664"/>
                    <a:pt x="40678" y="5156"/>
                    <a:pt x="47434" y="698"/>
                  </a:cubicBezTo>
                  <a:cubicBezTo>
                    <a:pt x="48336" y="101"/>
                    <a:pt x="49479" y="0"/>
                    <a:pt x="50469" y="431"/>
                  </a:cubicBezTo>
                  <a:cubicBezTo>
                    <a:pt x="51447" y="850"/>
                    <a:pt x="52133" y="1727"/>
                    <a:pt x="52311" y="2768"/>
                  </a:cubicBezTo>
                  <a:cubicBezTo>
                    <a:pt x="55092" y="18719"/>
                    <a:pt x="55105" y="34848"/>
                    <a:pt x="52349" y="50698"/>
                  </a:cubicBezTo>
                  <a:cubicBezTo>
                    <a:pt x="52171" y="51739"/>
                    <a:pt x="51473" y="52616"/>
                    <a:pt x="50495" y="53035"/>
                  </a:cubicBezTo>
                  <a:cubicBezTo>
                    <a:pt x="50088" y="53212"/>
                    <a:pt x="49657" y="53301"/>
                    <a:pt x="49225" y="53301"/>
                  </a:cubicBezTo>
                  <a:close/>
                  <a:moveTo>
                    <a:pt x="24231" y="36741"/>
                  </a:moveTo>
                  <a:cubicBezTo>
                    <a:pt x="24447" y="36741"/>
                    <a:pt x="24663" y="36791"/>
                    <a:pt x="24853" y="36893"/>
                  </a:cubicBezTo>
                  <a:cubicBezTo>
                    <a:pt x="35306" y="42189"/>
                    <a:pt x="42964" y="46507"/>
                    <a:pt x="48983" y="50482"/>
                  </a:cubicBezTo>
                  <a:cubicBezTo>
                    <a:pt x="49161" y="50596"/>
                    <a:pt x="49339" y="50533"/>
                    <a:pt x="49403" y="50507"/>
                  </a:cubicBezTo>
                  <a:cubicBezTo>
                    <a:pt x="49491" y="50469"/>
                    <a:pt x="49618" y="50393"/>
                    <a:pt x="49631" y="50228"/>
                  </a:cubicBezTo>
                  <a:cubicBezTo>
                    <a:pt x="52336" y="34696"/>
                    <a:pt x="52324" y="18884"/>
                    <a:pt x="49618" y="3238"/>
                  </a:cubicBezTo>
                  <a:cubicBezTo>
                    <a:pt x="49580" y="3073"/>
                    <a:pt x="49466" y="2997"/>
                    <a:pt x="49377" y="2959"/>
                  </a:cubicBezTo>
                  <a:cubicBezTo>
                    <a:pt x="49314" y="2920"/>
                    <a:pt x="49136" y="2870"/>
                    <a:pt x="48945" y="2984"/>
                  </a:cubicBezTo>
                  <a:cubicBezTo>
                    <a:pt x="42049" y="7543"/>
                    <a:pt x="33312" y="12128"/>
                    <a:pt x="24892" y="16395"/>
                  </a:cubicBezTo>
                  <a:cubicBezTo>
                    <a:pt x="24676" y="16548"/>
                    <a:pt x="24422" y="16637"/>
                    <a:pt x="24130" y="16637"/>
                  </a:cubicBezTo>
                  <a:lnTo>
                    <a:pt x="4241" y="16637"/>
                  </a:lnTo>
                  <a:cubicBezTo>
                    <a:pt x="4025" y="16637"/>
                    <a:pt x="3848" y="16776"/>
                    <a:pt x="3822" y="16954"/>
                  </a:cubicBezTo>
                  <a:cubicBezTo>
                    <a:pt x="2755" y="23228"/>
                    <a:pt x="2857" y="29806"/>
                    <a:pt x="3911" y="36436"/>
                  </a:cubicBezTo>
                  <a:cubicBezTo>
                    <a:pt x="3937" y="36614"/>
                    <a:pt x="4127" y="36753"/>
                    <a:pt x="4343" y="36753"/>
                  </a:cubicBezTo>
                  <a:lnTo>
                    <a:pt x="24028" y="36753"/>
                  </a:lnTo>
                  <a:cubicBezTo>
                    <a:pt x="24104" y="36741"/>
                    <a:pt x="24168" y="36741"/>
                    <a:pt x="24231" y="36741"/>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6" name="Google Shape;716;g102f192f091_1_69"/>
            <p:cNvSpPr/>
            <p:nvPr/>
          </p:nvSpPr>
          <p:spPr>
            <a:xfrm>
              <a:off x="3639040" y="7857560"/>
              <a:ext cx="78880" cy="109980"/>
            </a:xfrm>
            <a:custGeom>
              <a:rect b="b" l="l" r="r" t="t"/>
              <a:pathLst>
                <a:path extrusionOk="0" h="10998" w="7886">
                  <a:moveTo>
                    <a:pt x="7886" y="10998"/>
                  </a:moveTo>
                  <a:lnTo>
                    <a:pt x="3213" y="10998"/>
                  </a:lnTo>
                  <a:cubicBezTo>
                    <a:pt x="1460" y="10998"/>
                    <a:pt x="0" y="9563"/>
                    <a:pt x="0" y="7810"/>
                  </a:cubicBezTo>
                  <a:lnTo>
                    <a:pt x="0" y="3213"/>
                  </a:lnTo>
                  <a:cubicBezTo>
                    <a:pt x="0" y="1447"/>
                    <a:pt x="1409" y="0"/>
                    <a:pt x="3162" y="0"/>
                  </a:cubicBezTo>
                  <a:lnTo>
                    <a:pt x="7835" y="0"/>
                  </a:lnTo>
                  <a:lnTo>
                    <a:pt x="7823" y="2755"/>
                  </a:lnTo>
                  <a:lnTo>
                    <a:pt x="3162" y="2755"/>
                  </a:lnTo>
                  <a:cubicBezTo>
                    <a:pt x="2920" y="2755"/>
                    <a:pt x="2743" y="2959"/>
                    <a:pt x="2743" y="3200"/>
                  </a:cubicBezTo>
                  <a:lnTo>
                    <a:pt x="2743" y="7797"/>
                  </a:lnTo>
                  <a:cubicBezTo>
                    <a:pt x="2743" y="8051"/>
                    <a:pt x="2971" y="8242"/>
                    <a:pt x="3213" y="8242"/>
                  </a:cubicBezTo>
                  <a:lnTo>
                    <a:pt x="7886" y="8254"/>
                  </a:ln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7" name="Google Shape;717;g102f192f091_1_69"/>
            <p:cNvSpPr/>
            <p:nvPr/>
          </p:nvSpPr>
          <p:spPr>
            <a:xfrm>
              <a:off x="3767500" y="8029630"/>
              <a:ext cx="146300" cy="240280"/>
            </a:xfrm>
            <a:custGeom>
              <a:rect b="b" l="l" r="r" t="t"/>
              <a:pathLst>
                <a:path extrusionOk="0" h="24028" w="14630">
                  <a:moveTo>
                    <a:pt x="11455" y="24028"/>
                  </a:moveTo>
                  <a:lnTo>
                    <a:pt x="3175" y="24028"/>
                  </a:lnTo>
                  <a:cubicBezTo>
                    <a:pt x="1422" y="24028"/>
                    <a:pt x="0" y="22593"/>
                    <a:pt x="0" y="20853"/>
                  </a:cubicBezTo>
                  <a:lnTo>
                    <a:pt x="0" y="0"/>
                  </a:lnTo>
                  <a:lnTo>
                    <a:pt x="2743" y="0"/>
                  </a:lnTo>
                  <a:lnTo>
                    <a:pt x="2743" y="20853"/>
                  </a:lnTo>
                  <a:cubicBezTo>
                    <a:pt x="2743" y="21082"/>
                    <a:pt x="2946" y="21272"/>
                    <a:pt x="3187" y="21272"/>
                  </a:cubicBezTo>
                  <a:lnTo>
                    <a:pt x="11455" y="21272"/>
                  </a:lnTo>
                  <a:cubicBezTo>
                    <a:pt x="11696" y="21272"/>
                    <a:pt x="11887" y="21082"/>
                    <a:pt x="11887" y="20853"/>
                  </a:cubicBezTo>
                  <a:lnTo>
                    <a:pt x="11887" y="0"/>
                  </a:lnTo>
                  <a:lnTo>
                    <a:pt x="14630" y="0"/>
                  </a:lnTo>
                  <a:lnTo>
                    <a:pt x="14630" y="20853"/>
                  </a:lnTo>
                  <a:cubicBezTo>
                    <a:pt x="14630" y="22606"/>
                    <a:pt x="13208" y="24028"/>
                    <a:pt x="11455" y="2402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8" name="Google Shape;718;g102f192f091_1_69"/>
            <p:cNvSpPr/>
            <p:nvPr/>
          </p:nvSpPr>
          <p:spPr>
            <a:xfrm>
              <a:off x="4280670" y="7903330"/>
              <a:ext cx="109980" cy="27557"/>
            </a:xfrm>
            <a:custGeom>
              <a:rect b="b" l="l" r="r" t="t"/>
              <a:pathLst>
                <a:path extrusionOk="0" h="2755" w="10998">
                  <a:moveTo>
                    <a:pt x="10540" y="2755"/>
                  </a:moveTo>
                  <a:lnTo>
                    <a:pt x="457" y="2755"/>
                  </a:lnTo>
                  <a:cubicBezTo>
                    <a:pt x="203" y="2755"/>
                    <a:pt x="0" y="2552"/>
                    <a:pt x="0" y="2298"/>
                  </a:cubicBezTo>
                  <a:lnTo>
                    <a:pt x="0" y="457"/>
                  </a:lnTo>
                  <a:cubicBezTo>
                    <a:pt x="0" y="203"/>
                    <a:pt x="203" y="0"/>
                    <a:pt x="457" y="0"/>
                  </a:cubicBezTo>
                  <a:lnTo>
                    <a:pt x="10540" y="0"/>
                  </a:lnTo>
                  <a:cubicBezTo>
                    <a:pt x="10795" y="0"/>
                    <a:pt x="10998" y="203"/>
                    <a:pt x="10998" y="457"/>
                  </a:cubicBezTo>
                  <a:lnTo>
                    <a:pt x="10998" y="2298"/>
                  </a:lnTo>
                  <a:cubicBezTo>
                    <a:pt x="10998" y="2552"/>
                    <a:pt x="10795" y="2755"/>
                    <a:pt x="10540" y="2755"/>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19" name="Google Shape;719;g102f192f091_1_69"/>
            <p:cNvSpPr/>
            <p:nvPr/>
          </p:nvSpPr>
          <p:spPr>
            <a:xfrm>
              <a:off x="4270890" y="7747440"/>
              <a:ext cx="103630" cy="83310"/>
            </a:xfrm>
            <a:custGeom>
              <a:rect b="b" l="l" r="r" t="t"/>
              <a:pathLst>
                <a:path extrusionOk="0" h="8331" w="10363">
                  <a:moveTo>
                    <a:pt x="1193" y="8064"/>
                  </a:moveTo>
                  <a:lnTo>
                    <a:pt x="139" y="6565"/>
                  </a:lnTo>
                  <a:cubicBezTo>
                    <a:pt x="0" y="6362"/>
                    <a:pt x="50" y="6070"/>
                    <a:pt x="254" y="5930"/>
                  </a:cubicBezTo>
                  <a:lnTo>
                    <a:pt x="8521" y="139"/>
                  </a:lnTo>
                  <a:cubicBezTo>
                    <a:pt x="8737" y="0"/>
                    <a:pt x="9017" y="50"/>
                    <a:pt x="9156" y="253"/>
                  </a:cubicBezTo>
                  <a:lnTo>
                    <a:pt x="10210" y="1752"/>
                  </a:lnTo>
                  <a:cubicBezTo>
                    <a:pt x="10363" y="1968"/>
                    <a:pt x="10312" y="2247"/>
                    <a:pt x="10096" y="2387"/>
                  </a:cubicBezTo>
                  <a:lnTo>
                    <a:pt x="1828" y="8178"/>
                  </a:lnTo>
                  <a:cubicBezTo>
                    <a:pt x="1625" y="8331"/>
                    <a:pt x="1346" y="8280"/>
                    <a:pt x="1193" y="8064"/>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20" name="Google Shape;720;g102f192f091_1_69"/>
            <p:cNvSpPr/>
            <p:nvPr/>
          </p:nvSpPr>
          <p:spPr>
            <a:xfrm>
              <a:off x="4270920" y="8003510"/>
              <a:ext cx="103630" cy="83310"/>
            </a:xfrm>
            <a:custGeom>
              <a:rect b="b" l="l" r="r" t="t"/>
              <a:pathLst>
                <a:path extrusionOk="0" h="8331" w="10363">
                  <a:moveTo>
                    <a:pt x="8521" y="8191"/>
                  </a:moveTo>
                  <a:lnTo>
                    <a:pt x="253" y="2400"/>
                  </a:lnTo>
                  <a:cubicBezTo>
                    <a:pt x="50" y="2260"/>
                    <a:pt x="0" y="1968"/>
                    <a:pt x="139" y="1765"/>
                  </a:cubicBezTo>
                  <a:lnTo>
                    <a:pt x="1193" y="266"/>
                  </a:lnTo>
                  <a:cubicBezTo>
                    <a:pt x="1346" y="50"/>
                    <a:pt x="1625" y="0"/>
                    <a:pt x="1828" y="152"/>
                  </a:cubicBezTo>
                  <a:lnTo>
                    <a:pt x="10096" y="5943"/>
                  </a:lnTo>
                  <a:cubicBezTo>
                    <a:pt x="10312" y="6083"/>
                    <a:pt x="10363" y="6362"/>
                    <a:pt x="10210" y="6578"/>
                  </a:cubicBezTo>
                  <a:lnTo>
                    <a:pt x="9156" y="8077"/>
                  </a:lnTo>
                  <a:cubicBezTo>
                    <a:pt x="9017" y="8280"/>
                    <a:pt x="8737" y="8331"/>
                    <a:pt x="8521" y="8191"/>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grpSp>
        <p:nvGrpSpPr>
          <p:cNvPr id="721" name="Google Shape;721;g102f192f091_1_69"/>
          <p:cNvGrpSpPr/>
          <p:nvPr/>
        </p:nvGrpSpPr>
        <p:grpSpPr>
          <a:xfrm>
            <a:off x="4556522" y="2766294"/>
            <a:ext cx="321072" cy="313782"/>
            <a:chOff x="6026990" y="1721240"/>
            <a:chExt cx="359745" cy="339150"/>
          </a:xfrm>
        </p:grpSpPr>
        <p:sp>
          <p:nvSpPr>
            <p:cNvPr id="722" name="Google Shape;722;g102f192f091_1_69"/>
            <p:cNvSpPr/>
            <p:nvPr/>
          </p:nvSpPr>
          <p:spPr>
            <a:xfrm>
              <a:off x="6134665" y="1762440"/>
              <a:ext cx="96200" cy="13782"/>
            </a:xfrm>
            <a:custGeom>
              <a:rect b="b" l="l" r="r" t="t"/>
              <a:pathLst>
                <a:path extrusionOk="0" h="2755" w="19240">
                  <a:moveTo>
                    <a:pt x="18783" y="2755"/>
                  </a:moveTo>
                  <a:lnTo>
                    <a:pt x="457" y="2755"/>
                  </a:lnTo>
                  <a:cubicBezTo>
                    <a:pt x="203" y="2755"/>
                    <a:pt x="0" y="2552"/>
                    <a:pt x="0" y="2298"/>
                  </a:cubicBezTo>
                  <a:lnTo>
                    <a:pt x="0" y="457"/>
                  </a:lnTo>
                  <a:cubicBezTo>
                    <a:pt x="0" y="215"/>
                    <a:pt x="203" y="0"/>
                    <a:pt x="457" y="0"/>
                  </a:cubicBezTo>
                  <a:lnTo>
                    <a:pt x="18783" y="0"/>
                  </a:lnTo>
                  <a:cubicBezTo>
                    <a:pt x="19050" y="0"/>
                    <a:pt x="19240" y="215"/>
                    <a:pt x="19240" y="457"/>
                  </a:cubicBezTo>
                  <a:lnTo>
                    <a:pt x="19240" y="2298"/>
                  </a:lnTo>
                  <a:cubicBezTo>
                    <a:pt x="19240" y="2552"/>
                    <a:pt x="19050" y="2755"/>
                    <a:pt x="18783" y="2755"/>
                  </a:cubicBez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p>
          </p:txBody>
        </p:sp>
        <p:sp>
          <p:nvSpPr>
            <p:cNvPr id="723" name="Google Shape;723;g102f192f091_1_69"/>
            <p:cNvSpPr/>
            <p:nvPr/>
          </p:nvSpPr>
          <p:spPr>
            <a:xfrm>
              <a:off x="6065890" y="1744115"/>
              <a:ext cx="50355" cy="50415"/>
            </a:xfrm>
            <a:custGeom>
              <a:rect b="b" l="l" r="r" t="t"/>
              <a:pathLst>
                <a:path extrusionOk="0" h="10083" w="10071">
                  <a:moveTo>
                    <a:pt x="5041" y="10083"/>
                  </a:moveTo>
                  <a:cubicBezTo>
                    <a:pt x="2260" y="10083"/>
                    <a:pt x="0" y="7823"/>
                    <a:pt x="0" y="5041"/>
                  </a:cubicBezTo>
                  <a:cubicBezTo>
                    <a:pt x="0" y="2260"/>
                    <a:pt x="2260" y="0"/>
                    <a:pt x="5041" y="0"/>
                  </a:cubicBezTo>
                  <a:cubicBezTo>
                    <a:pt x="7823" y="0"/>
                    <a:pt x="10071" y="2260"/>
                    <a:pt x="10071" y="5041"/>
                  </a:cubicBezTo>
                  <a:cubicBezTo>
                    <a:pt x="10071" y="7823"/>
                    <a:pt x="7823" y="10083"/>
                    <a:pt x="5041" y="10083"/>
                  </a:cubicBezTo>
                  <a:close/>
                  <a:moveTo>
                    <a:pt x="5041" y="2755"/>
                  </a:moveTo>
                  <a:cubicBezTo>
                    <a:pt x="3771" y="2755"/>
                    <a:pt x="2743" y="3784"/>
                    <a:pt x="2743" y="5041"/>
                  </a:cubicBezTo>
                  <a:cubicBezTo>
                    <a:pt x="2743" y="6311"/>
                    <a:pt x="3771" y="7340"/>
                    <a:pt x="5041" y="7340"/>
                  </a:cubicBezTo>
                  <a:cubicBezTo>
                    <a:pt x="6311" y="7340"/>
                    <a:pt x="7340" y="6311"/>
                    <a:pt x="7340" y="5041"/>
                  </a:cubicBezTo>
                  <a:cubicBezTo>
                    <a:pt x="7340" y="3784"/>
                    <a:pt x="6311" y="2755"/>
                    <a:pt x="5041" y="2755"/>
                  </a:cubicBez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p>
          </p:txBody>
        </p:sp>
        <p:sp>
          <p:nvSpPr>
            <p:cNvPr id="724" name="Google Shape;724;g102f192f091_1_69"/>
            <p:cNvSpPr/>
            <p:nvPr/>
          </p:nvSpPr>
          <p:spPr>
            <a:xfrm>
              <a:off x="6151915" y="1763595"/>
              <a:ext cx="234820" cy="234885"/>
            </a:xfrm>
            <a:custGeom>
              <a:rect b="b" l="l" r="r" t="t"/>
              <a:pathLst>
                <a:path extrusionOk="0" h="46977" w="46964">
                  <a:moveTo>
                    <a:pt x="2679" y="46977"/>
                  </a:moveTo>
                  <a:cubicBezTo>
                    <a:pt x="2032" y="46977"/>
                    <a:pt x="1422" y="46736"/>
                    <a:pt x="939" y="46253"/>
                  </a:cubicBezTo>
                  <a:cubicBezTo>
                    <a:pt x="203" y="45516"/>
                    <a:pt x="0" y="44424"/>
                    <a:pt x="431" y="43472"/>
                  </a:cubicBezTo>
                  <a:lnTo>
                    <a:pt x="6223" y="31445"/>
                  </a:lnTo>
                  <a:cubicBezTo>
                    <a:pt x="6273" y="31292"/>
                    <a:pt x="6375" y="31178"/>
                    <a:pt x="6489" y="31064"/>
                  </a:cubicBezTo>
                  <a:lnTo>
                    <a:pt x="36309" y="1244"/>
                  </a:lnTo>
                  <a:cubicBezTo>
                    <a:pt x="37541" y="12"/>
                    <a:pt x="39573" y="0"/>
                    <a:pt x="40830" y="1244"/>
                  </a:cubicBezTo>
                  <a:lnTo>
                    <a:pt x="46012" y="6426"/>
                  </a:lnTo>
                  <a:cubicBezTo>
                    <a:pt x="46621" y="7035"/>
                    <a:pt x="46964" y="7835"/>
                    <a:pt x="46964" y="8699"/>
                  </a:cubicBezTo>
                  <a:cubicBezTo>
                    <a:pt x="46964" y="9550"/>
                    <a:pt x="46634" y="10363"/>
                    <a:pt x="46012" y="10972"/>
                  </a:cubicBezTo>
                  <a:lnTo>
                    <a:pt x="16205" y="40779"/>
                  </a:lnTo>
                  <a:cubicBezTo>
                    <a:pt x="16090" y="40893"/>
                    <a:pt x="15963" y="40995"/>
                    <a:pt x="15811" y="41059"/>
                  </a:cubicBezTo>
                  <a:lnTo>
                    <a:pt x="3721" y="46748"/>
                  </a:lnTo>
                  <a:cubicBezTo>
                    <a:pt x="3390" y="46901"/>
                    <a:pt x="3035" y="46977"/>
                    <a:pt x="2679" y="46977"/>
                  </a:cubicBezTo>
                  <a:close/>
                  <a:moveTo>
                    <a:pt x="8597" y="32842"/>
                  </a:moveTo>
                  <a:lnTo>
                    <a:pt x="3276" y="43929"/>
                  </a:lnTo>
                  <a:lnTo>
                    <a:pt x="14427" y="38671"/>
                  </a:lnTo>
                  <a:lnTo>
                    <a:pt x="44081" y="9029"/>
                  </a:lnTo>
                  <a:cubicBezTo>
                    <a:pt x="44196" y="8902"/>
                    <a:pt x="44221" y="8762"/>
                    <a:pt x="44221" y="8699"/>
                  </a:cubicBezTo>
                  <a:lnTo>
                    <a:pt x="44081" y="8381"/>
                  </a:lnTo>
                  <a:lnTo>
                    <a:pt x="38900" y="3200"/>
                  </a:lnTo>
                  <a:cubicBezTo>
                    <a:pt x="38684" y="2997"/>
                    <a:pt x="38430" y="3009"/>
                    <a:pt x="38239" y="3200"/>
                  </a:cubicBez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p>
          </p:txBody>
        </p:sp>
        <p:sp>
          <p:nvSpPr>
            <p:cNvPr id="725" name="Google Shape;725;g102f192f091_1_69"/>
            <p:cNvSpPr/>
            <p:nvPr/>
          </p:nvSpPr>
          <p:spPr>
            <a:xfrm>
              <a:off x="6184385" y="1918880"/>
              <a:ext cx="48510" cy="48640"/>
            </a:xfrm>
            <a:custGeom>
              <a:rect b="b" l="l" r="r" t="t"/>
              <a:pathLst>
                <a:path extrusionOk="0" h="9728" w="9702">
                  <a:moveTo>
                    <a:pt x="7772" y="9728"/>
                  </a:moveTo>
                  <a:lnTo>
                    <a:pt x="0" y="1955"/>
                  </a:lnTo>
                  <a:lnTo>
                    <a:pt x="1930" y="0"/>
                  </a:lnTo>
                  <a:lnTo>
                    <a:pt x="9702" y="7785"/>
                  </a:ln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p>
          </p:txBody>
        </p:sp>
        <p:sp>
          <p:nvSpPr>
            <p:cNvPr id="726" name="Google Shape;726;g102f192f091_1_69"/>
            <p:cNvSpPr/>
            <p:nvPr/>
          </p:nvSpPr>
          <p:spPr>
            <a:xfrm>
              <a:off x="6026990" y="1721240"/>
              <a:ext cx="342010" cy="339150"/>
            </a:xfrm>
            <a:custGeom>
              <a:rect b="b" l="l" r="r" t="t"/>
              <a:pathLst>
                <a:path extrusionOk="0" h="67830" w="68402">
                  <a:moveTo>
                    <a:pt x="65481" y="30721"/>
                  </a:moveTo>
                  <a:cubicBezTo>
                    <a:pt x="65595" y="41998"/>
                    <a:pt x="65163" y="53289"/>
                    <a:pt x="64160" y="64503"/>
                  </a:cubicBezTo>
                  <a:cubicBezTo>
                    <a:pt x="64147" y="64820"/>
                    <a:pt x="63855" y="65074"/>
                    <a:pt x="63538" y="65074"/>
                  </a:cubicBezTo>
                  <a:lnTo>
                    <a:pt x="5194" y="65074"/>
                  </a:lnTo>
                  <a:cubicBezTo>
                    <a:pt x="4889" y="65074"/>
                    <a:pt x="4584" y="64808"/>
                    <a:pt x="4559" y="64503"/>
                  </a:cubicBezTo>
                  <a:cubicBezTo>
                    <a:pt x="2755" y="44208"/>
                    <a:pt x="2755" y="23621"/>
                    <a:pt x="4559" y="3327"/>
                  </a:cubicBezTo>
                  <a:cubicBezTo>
                    <a:pt x="4584" y="2997"/>
                    <a:pt x="4876" y="2743"/>
                    <a:pt x="5194" y="2743"/>
                  </a:cubicBezTo>
                  <a:lnTo>
                    <a:pt x="63538" y="2743"/>
                  </a:lnTo>
                  <a:cubicBezTo>
                    <a:pt x="63842" y="2743"/>
                    <a:pt x="64147" y="2997"/>
                    <a:pt x="64160" y="3314"/>
                  </a:cubicBezTo>
                  <a:lnTo>
                    <a:pt x="64274" y="4737"/>
                  </a:lnTo>
                  <a:cubicBezTo>
                    <a:pt x="64287" y="4965"/>
                    <a:pt x="64490" y="5156"/>
                    <a:pt x="64731" y="5156"/>
                  </a:cubicBezTo>
                  <a:lnTo>
                    <a:pt x="66573" y="5156"/>
                  </a:lnTo>
                  <a:cubicBezTo>
                    <a:pt x="66840" y="5156"/>
                    <a:pt x="67056" y="4927"/>
                    <a:pt x="67030" y="4660"/>
                  </a:cubicBezTo>
                  <a:cubicBezTo>
                    <a:pt x="66992" y="4127"/>
                    <a:pt x="66941" y="3606"/>
                    <a:pt x="66903" y="3073"/>
                  </a:cubicBezTo>
                  <a:cubicBezTo>
                    <a:pt x="66751" y="1333"/>
                    <a:pt x="65290" y="0"/>
                    <a:pt x="63550" y="0"/>
                  </a:cubicBezTo>
                  <a:lnTo>
                    <a:pt x="5194" y="0"/>
                  </a:lnTo>
                  <a:cubicBezTo>
                    <a:pt x="3454" y="0"/>
                    <a:pt x="1968" y="1346"/>
                    <a:pt x="1816" y="3073"/>
                  </a:cubicBezTo>
                  <a:cubicBezTo>
                    <a:pt x="0" y="23545"/>
                    <a:pt x="0" y="44284"/>
                    <a:pt x="1816" y="64744"/>
                  </a:cubicBezTo>
                  <a:cubicBezTo>
                    <a:pt x="1968" y="66471"/>
                    <a:pt x="3454" y="67830"/>
                    <a:pt x="5194" y="67830"/>
                  </a:cubicBezTo>
                  <a:lnTo>
                    <a:pt x="63538" y="67830"/>
                  </a:lnTo>
                  <a:cubicBezTo>
                    <a:pt x="65278" y="67830"/>
                    <a:pt x="66751" y="66497"/>
                    <a:pt x="66903" y="64757"/>
                  </a:cubicBezTo>
                  <a:cubicBezTo>
                    <a:pt x="67970" y="52730"/>
                    <a:pt x="68402" y="40614"/>
                    <a:pt x="68224" y="28511"/>
                  </a:cubicBezTo>
                  <a:cubicBezTo>
                    <a:pt x="68211" y="28105"/>
                    <a:pt x="67716" y="27914"/>
                    <a:pt x="67424" y="28193"/>
                  </a:cubicBezTo>
                  <a:lnTo>
                    <a:pt x="65887" y="29743"/>
                  </a:lnTo>
                  <a:cubicBezTo>
                    <a:pt x="65633" y="29997"/>
                    <a:pt x="65481" y="30352"/>
                    <a:pt x="65481" y="30721"/>
                  </a:cubicBez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p>
          </p:txBody>
        </p:sp>
      </p:grpSp>
      <p:sp>
        <p:nvSpPr>
          <p:cNvPr id="727" name="Google Shape;727;g102f192f091_1_69"/>
          <p:cNvSpPr/>
          <p:nvPr/>
        </p:nvSpPr>
        <p:spPr>
          <a:xfrm>
            <a:off x="4604008" y="4108787"/>
            <a:ext cx="226107" cy="306422"/>
          </a:xfrm>
          <a:custGeom>
            <a:rect b="b" l="l" r="r" t="t"/>
            <a:pathLst>
              <a:path extrusionOk="0" h="67830" w="62547">
                <a:moveTo>
                  <a:pt x="60528" y="4698"/>
                </a:moveTo>
                <a:cubicBezTo>
                  <a:pt x="57315" y="3289"/>
                  <a:pt x="48044" y="0"/>
                  <a:pt x="31267" y="0"/>
                </a:cubicBezTo>
                <a:cubicBezTo>
                  <a:pt x="14490" y="0"/>
                  <a:pt x="5219" y="3289"/>
                  <a:pt x="2019" y="4698"/>
                </a:cubicBezTo>
                <a:cubicBezTo>
                  <a:pt x="863" y="5206"/>
                  <a:pt x="114" y="6362"/>
                  <a:pt x="114" y="7632"/>
                </a:cubicBezTo>
                <a:lnTo>
                  <a:pt x="114" y="16725"/>
                </a:lnTo>
                <a:cubicBezTo>
                  <a:pt x="101" y="17056"/>
                  <a:pt x="0" y="50507"/>
                  <a:pt x="29679" y="67411"/>
                </a:cubicBezTo>
                <a:cubicBezTo>
                  <a:pt x="30162" y="67690"/>
                  <a:pt x="30721" y="67830"/>
                  <a:pt x="31267" y="67830"/>
                </a:cubicBezTo>
                <a:cubicBezTo>
                  <a:pt x="31826" y="67830"/>
                  <a:pt x="32372" y="67690"/>
                  <a:pt x="32867" y="67411"/>
                </a:cubicBezTo>
                <a:cubicBezTo>
                  <a:pt x="62547" y="50507"/>
                  <a:pt x="62445" y="17056"/>
                  <a:pt x="62433" y="16751"/>
                </a:cubicBezTo>
                <a:lnTo>
                  <a:pt x="62433" y="7632"/>
                </a:lnTo>
                <a:cubicBezTo>
                  <a:pt x="62433" y="6362"/>
                  <a:pt x="61683" y="5206"/>
                  <a:pt x="60528" y="4698"/>
                </a:cubicBezTo>
                <a:close/>
                <a:moveTo>
                  <a:pt x="2857" y="16751"/>
                </a:moveTo>
                <a:lnTo>
                  <a:pt x="2857" y="7632"/>
                </a:lnTo>
                <a:cubicBezTo>
                  <a:pt x="2857" y="7454"/>
                  <a:pt x="2959" y="7289"/>
                  <a:pt x="3124" y="7213"/>
                </a:cubicBezTo>
                <a:cubicBezTo>
                  <a:pt x="6083" y="5918"/>
                  <a:pt x="14528" y="2946"/>
                  <a:pt x="29895" y="2768"/>
                </a:cubicBezTo>
                <a:lnTo>
                  <a:pt x="29895" y="64338"/>
                </a:lnTo>
                <a:cubicBezTo>
                  <a:pt x="2819" y="48044"/>
                  <a:pt x="2844" y="17081"/>
                  <a:pt x="2857" y="16751"/>
                </a:cubicBezTo>
                <a:close/>
                <a:moveTo>
                  <a:pt x="59690" y="16763"/>
                </a:moveTo>
                <a:cubicBezTo>
                  <a:pt x="59690" y="17081"/>
                  <a:pt x="59766" y="48018"/>
                  <a:pt x="32651" y="64338"/>
                </a:cubicBezTo>
                <a:lnTo>
                  <a:pt x="32651" y="2768"/>
                </a:lnTo>
                <a:cubicBezTo>
                  <a:pt x="48018" y="2946"/>
                  <a:pt x="56464" y="5918"/>
                  <a:pt x="59423" y="7213"/>
                </a:cubicBezTo>
                <a:cubicBezTo>
                  <a:pt x="59588" y="7289"/>
                  <a:pt x="59690" y="7454"/>
                  <a:pt x="59690" y="7632"/>
                </a:cubicBezTo>
                <a:close/>
              </a:path>
            </a:pathLst>
          </a:custGeom>
          <a:solidFill>
            <a:srgbClr val="677789"/>
          </a:solidFill>
          <a:ln>
            <a:noFill/>
          </a:ln>
        </p:spPr>
        <p:txBody>
          <a:bodyPr anchorCtr="0" anchor="ctr" bIns="228500" lIns="457125" spcFirstLastPara="1" rIns="457125" wrap="square" tIns="228500">
            <a:noAutofit/>
          </a:bodyPr>
          <a:lstStyle/>
          <a:p>
            <a:pPr indent="0" lvl="0" marL="0" marR="0" rtl="0" algn="ctr">
              <a:spcBef>
                <a:spcPts val="0"/>
              </a:spcBef>
              <a:spcAft>
                <a:spcPts val="0"/>
              </a:spcAft>
              <a:buNone/>
            </a:pPr>
            <a:r>
              <a:t/>
            </a:r>
            <a:endParaRPr b="0" i="0" sz="9000" u="none" cap="none" strike="noStrike">
              <a:solidFill>
                <a:srgbClr val="000000"/>
              </a:solidFill>
              <a:latin typeface="Calibri"/>
              <a:ea typeface="Calibri"/>
              <a:cs typeface="Calibri"/>
              <a:sym typeface="Calibri"/>
            </a:endParaRPr>
          </a:p>
        </p:txBody>
      </p:sp>
      <p:grpSp>
        <p:nvGrpSpPr>
          <p:cNvPr id="728" name="Google Shape;728;g102f192f091_1_69"/>
          <p:cNvGrpSpPr/>
          <p:nvPr/>
        </p:nvGrpSpPr>
        <p:grpSpPr>
          <a:xfrm>
            <a:off x="4588725" y="2057842"/>
            <a:ext cx="275080" cy="267843"/>
            <a:chOff x="157138" y="134631"/>
            <a:chExt cx="68770" cy="67970"/>
          </a:xfrm>
        </p:grpSpPr>
        <p:sp>
          <p:nvSpPr>
            <p:cNvPr id="729" name="Google Shape;729;g102f192f091_1_69"/>
            <p:cNvSpPr/>
            <p:nvPr/>
          </p:nvSpPr>
          <p:spPr>
            <a:xfrm>
              <a:off x="157138" y="134631"/>
              <a:ext cx="68770" cy="67970"/>
            </a:xfrm>
            <a:custGeom>
              <a:rect b="b" l="l" r="r" t="t"/>
              <a:pathLst>
                <a:path extrusionOk="0" h="67970" w="68770">
                  <a:moveTo>
                    <a:pt x="9956" y="67970"/>
                  </a:moveTo>
                  <a:cubicBezTo>
                    <a:pt x="9855" y="67970"/>
                    <a:pt x="9778" y="67970"/>
                    <a:pt x="9677" y="67957"/>
                  </a:cubicBezTo>
                  <a:cubicBezTo>
                    <a:pt x="7137" y="67881"/>
                    <a:pt x="4787" y="66789"/>
                    <a:pt x="3098" y="64884"/>
                  </a:cubicBezTo>
                  <a:cubicBezTo>
                    <a:pt x="0" y="61379"/>
                    <a:pt x="279" y="55549"/>
                    <a:pt x="3695" y="52133"/>
                  </a:cubicBezTo>
                  <a:lnTo>
                    <a:pt x="26631" y="29197"/>
                  </a:lnTo>
                  <a:cubicBezTo>
                    <a:pt x="26746" y="29083"/>
                    <a:pt x="26796" y="28905"/>
                    <a:pt x="26746" y="28765"/>
                  </a:cubicBezTo>
                  <a:cubicBezTo>
                    <a:pt x="25730" y="25844"/>
                    <a:pt x="25361" y="22771"/>
                    <a:pt x="25653" y="19634"/>
                  </a:cubicBezTo>
                  <a:cubicBezTo>
                    <a:pt x="26581" y="9499"/>
                    <a:pt x="34925" y="1168"/>
                    <a:pt x="45046" y="228"/>
                  </a:cubicBezTo>
                  <a:cubicBezTo>
                    <a:pt x="47447" y="0"/>
                    <a:pt x="49822" y="177"/>
                    <a:pt x="52120" y="723"/>
                  </a:cubicBezTo>
                  <a:cubicBezTo>
                    <a:pt x="53251" y="1003"/>
                    <a:pt x="54114" y="1828"/>
                    <a:pt x="54432" y="2946"/>
                  </a:cubicBezTo>
                  <a:cubicBezTo>
                    <a:pt x="54749" y="4076"/>
                    <a:pt x="54432" y="5283"/>
                    <a:pt x="53606" y="6108"/>
                  </a:cubicBezTo>
                  <a:lnTo>
                    <a:pt x="43865" y="15849"/>
                  </a:lnTo>
                  <a:cubicBezTo>
                    <a:pt x="43751" y="15963"/>
                    <a:pt x="43726" y="16103"/>
                    <a:pt x="43726" y="16179"/>
                  </a:cubicBezTo>
                  <a:cubicBezTo>
                    <a:pt x="43726" y="16256"/>
                    <a:pt x="43751" y="16383"/>
                    <a:pt x="43865" y="16497"/>
                  </a:cubicBezTo>
                  <a:lnTo>
                    <a:pt x="52273" y="24904"/>
                  </a:lnTo>
                  <a:cubicBezTo>
                    <a:pt x="52387" y="25018"/>
                    <a:pt x="52527" y="25044"/>
                    <a:pt x="52603" y="25044"/>
                  </a:cubicBezTo>
                  <a:cubicBezTo>
                    <a:pt x="52679" y="25044"/>
                    <a:pt x="52806" y="25018"/>
                    <a:pt x="52908" y="24904"/>
                  </a:cubicBezTo>
                  <a:lnTo>
                    <a:pt x="62674" y="15163"/>
                  </a:lnTo>
                  <a:cubicBezTo>
                    <a:pt x="63487" y="14338"/>
                    <a:pt x="64693" y="14020"/>
                    <a:pt x="65824" y="14338"/>
                  </a:cubicBezTo>
                  <a:cubicBezTo>
                    <a:pt x="66941" y="14655"/>
                    <a:pt x="67767" y="15519"/>
                    <a:pt x="68046" y="16637"/>
                  </a:cubicBezTo>
                  <a:cubicBezTo>
                    <a:pt x="68592" y="18948"/>
                    <a:pt x="68770" y="21323"/>
                    <a:pt x="68541" y="23736"/>
                  </a:cubicBezTo>
                  <a:cubicBezTo>
                    <a:pt x="67602" y="33845"/>
                    <a:pt x="59258" y="42202"/>
                    <a:pt x="49136" y="43129"/>
                  </a:cubicBezTo>
                  <a:cubicBezTo>
                    <a:pt x="45999" y="43408"/>
                    <a:pt x="42926" y="43040"/>
                    <a:pt x="40005" y="42024"/>
                  </a:cubicBezTo>
                  <a:cubicBezTo>
                    <a:pt x="39865" y="41973"/>
                    <a:pt x="39687" y="42024"/>
                    <a:pt x="39573" y="42151"/>
                  </a:cubicBezTo>
                  <a:lnTo>
                    <a:pt x="16421" y="65290"/>
                  </a:lnTo>
                  <a:cubicBezTo>
                    <a:pt x="14719" y="67005"/>
                    <a:pt x="12369" y="67970"/>
                    <a:pt x="9956" y="67970"/>
                  </a:cubicBezTo>
                  <a:close/>
                  <a:moveTo>
                    <a:pt x="47091" y="2882"/>
                  </a:moveTo>
                  <a:cubicBezTo>
                    <a:pt x="46507" y="2882"/>
                    <a:pt x="45897" y="2921"/>
                    <a:pt x="45300" y="2971"/>
                  </a:cubicBezTo>
                  <a:cubicBezTo>
                    <a:pt x="36474" y="3784"/>
                    <a:pt x="29197" y="11061"/>
                    <a:pt x="28384" y="19888"/>
                  </a:cubicBezTo>
                  <a:cubicBezTo>
                    <a:pt x="28130" y="22631"/>
                    <a:pt x="28460" y="25323"/>
                    <a:pt x="29349" y="27863"/>
                  </a:cubicBezTo>
                  <a:cubicBezTo>
                    <a:pt x="29743" y="28994"/>
                    <a:pt x="29438" y="30276"/>
                    <a:pt x="28575" y="31153"/>
                  </a:cubicBezTo>
                  <a:lnTo>
                    <a:pt x="5638" y="54076"/>
                  </a:lnTo>
                  <a:cubicBezTo>
                    <a:pt x="3263" y="56464"/>
                    <a:pt x="3035" y="60655"/>
                    <a:pt x="5156" y="63055"/>
                  </a:cubicBezTo>
                  <a:cubicBezTo>
                    <a:pt x="6350" y="64401"/>
                    <a:pt x="7975" y="65163"/>
                    <a:pt x="9766" y="65214"/>
                  </a:cubicBezTo>
                  <a:cubicBezTo>
                    <a:pt x="11531" y="65265"/>
                    <a:pt x="13220" y="64604"/>
                    <a:pt x="14490" y="63347"/>
                  </a:cubicBezTo>
                  <a:lnTo>
                    <a:pt x="37630" y="40195"/>
                  </a:lnTo>
                  <a:cubicBezTo>
                    <a:pt x="38493" y="39331"/>
                    <a:pt x="39776" y="39039"/>
                    <a:pt x="40906" y="39433"/>
                  </a:cubicBezTo>
                  <a:cubicBezTo>
                    <a:pt x="43459" y="40309"/>
                    <a:pt x="46139" y="40640"/>
                    <a:pt x="48882" y="40386"/>
                  </a:cubicBezTo>
                  <a:cubicBezTo>
                    <a:pt x="57708" y="39573"/>
                    <a:pt x="64985" y="32296"/>
                    <a:pt x="65798" y="23469"/>
                  </a:cubicBezTo>
                  <a:cubicBezTo>
                    <a:pt x="66001" y="21374"/>
                    <a:pt x="65849" y="19291"/>
                    <a:pt x="65366" y="17284"/>
                  </a:cubicBezTo>
                  <a:cubicBezTo>
                    <a:pt x="65328" y="17094"/>
                    <a:pt x="65189" y="17018"/>
                    <a:pt x="65074" y="16979"/>
                  </a:cubicBezTo>
                  <a:cubicBezTo>
                    <a:pt x="64998" y="16954"/>
                    <a:pt x="64795" y="16929"/>
                    <a:pt x="64604" y="17106"/>
                  </a:cubicBezTo>
                  <a:lnTo>
                    <a:pt x="54863" y="26860"/>
                  </a:lnTo>
                  <a:cubicBezTo>
                    <a:pt x="54254" y="27470"/>
                    <a:pt x="53454" y="27800"/>
                    <a:pt x="52603" y="27800"/>
                  </a:cubicBezTo>
                  <a:lnTo>
                    <a:pt x="52590" y="27800"/>
                  </a:lnTo>
                  <a:cubicBezTo>
                    <a:pt x="51739" y="27800"/>
                    <a:pt x="50927" y="27470"/>
                    <a:pt x="50330" y="26860"/>
                  </a:cubicBezTo>
                  <a:lnTo>
                    <a:pt x="41922" y="18453"/>
                  </a:lnTo>
                  <a:cubicBezTo>
                    <a:pt x="41313" y="17843"/>
                    <a:pt x="40982" y="17030"/>
                    <a:pt x="40982" y="16179"/>
                  </a:cubicBezTo>
                  <a:cubicBezTo>
                    <a:pt x="40982" y="15316"/>
                    <a:pt x="41313" y="14516"/>
                    <a:pt x="41922" y="13906"/>
                  </a:cubicBezTo>
                  <a:lnTo>
                    <a:pt x="51663" y="4165"/>
                  </a:lnTo>
                  <a:cubicBezTo>
                    <a:pt x="51841" y="3987"/>
                    <a:pt x="51803" y="3771"/>
                    <a:pt x="51790" y="3695"/>
                  </a:cubicBezTo>
                  <a:cubicBezTo>
                    <a:pt x="51752" y="3594"/>
                    <a:pt x="51676" y="3454"/>
                    <a:pt x="51485" y="3403"/>
                  </a:cubicBezTo>
                  <a:cubicBezTo>
                    <a:pt x="50050" y="3060"/>
                    <a:pt x="48577" y="2882"/>
                    <a:pt x="47091" y="2882"/>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sp>
          <p:nvSpPr>
            <p:cNvPr id="730" name="Google Shape;730;g102f192f091_1_69"/>
            <p:cNvSpPr/>
            <p:nvPr/>
          </p:nvSpPr>
          <p:spPr>
            <a:xfrm>
              <a:off x="166782" y="168324"/>
              <a:ext cx="25488" cy="25476"/>
            </a:xfrm>
            <a:custGeom>
              <a:rect b="b" l="l" r="r" t="t"/>
              <a:pathLst>
                <a:path extrusionOk="0" h="25476" w="25488">
                  <a:moveTo>
                    <a:pt x="1473" y="25298"/>
                  </a:moveTo>
                  <a:lnTo>
                    <a:pt x="177" y="24003"/>
                  </a:lnTo>
                  <a:cubicBezTo>
                    <a:pt x="0" y="23825"/>
                    <a:pt x="0" y="23533"/>
                    <a:pt x="177" y="23355"/>
                  </a:cubicBezTo>
                  <a:lnTo>
                    <a:pt x="23368" y="165"/>
                  </a:lnTo>
                  <a:cubicBezTo>
                    <a:pt x="23545" y="0"/>
                    <a:pt x="23837" y="0"/>
                    <a:pt x="24015" y="165"/>
                  </a:cubicBezTo>
                  <a:lnTo>
                    <a:pt x="25311" y="1460"/>
                  </a:lnTo>
                  <a:cubicBezTo>
                    <a:pt x="25488" y="1651"/>
                    <a:pt x="25488" y="1930"/>
                    <a:pt x="25311" y="2120"/>
                  </a:cubicBezTo>
                  <a:lnTo>
                    <a:pt x="2120" y="25298"/>
                  </a:lnTo>
                  <a:cubicBezTo>
                    <a:pt x="1943" y="25476"/>
                    <a:pt x="1650" y="25476"/>
                    <a:pt x="1473" y="25298"/>
                  </a:cubicBezTo>
                  <a:close/>
                </a:path>
              </a:pathLst>
            </a:custGeom>
            <a:solidFill>
              <a:srgbClr val="67788A"/>
            </a:solidFill>
            <a:ln>
              <a:noFill/>
            </a:ln>
          </p:spPr>
          <p:txBody>
            <a:bodyPr anchorCtr="0" anchor="ctr" bIns="457000" lIns="914250" spcFirstLastPara="1" rIns="914250" wrap="square" tIns="457000">
              <a:noAutofit/>
            </a:bodyPr>
            <a:lstStyle/>
            <a:p>
              <a:pPr indent="0" lvl="0" marL="0" marR="0" rtl="0" algn="ctr">
                <a:spcBef>
                  <a:spcPts val="0"/>
                </a:spcBef>
                <a:spcAft>
                  <a:spcPts val="0"/>
                </a:spcAft>
                <a:buNone/>
              </a:pPr>
              <a:r>
                <a:t/>
              </a:r>
              <a:endParaRPr b="0" i="0" sz="18000" u="none" cap="none" strike="noStrike"/>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102f192f091_1_253"/>
          <p:cNvSpPr txBox="1"/>
          <p:nvPr>
            <p:ph type="title"/>
          </p:nvPr>
        </p:nvSpPr>
        <p:spPr>
          <a:xfrm>
            <a:off x="95250" y="121450"/>
            <a:ext cx="8880600" cy="65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Survey Results</a:t>
            </a:r>
            <a:endParaRPr/>
          </a:p>
        </p:txBody>
      </p:sp>
      <p:sp>
        <p:nvSpPr>
          <p:cNvPr id="736" name="Google Shape;736;g102f192f091_1_253"/>
          <p:cNvSpPr txBox="1"/>
          <p:nvPr>
            <p:ph idx="1" type="body"/>
          </p:nvPr>
        </p:nvSpPr>
        <p:spPr>
          <a:xfrm>
            <a:off x="628650" y="979725"/>
            <a:ext cx="7886700" cy="391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750"/>
              </a:spcBef>
              <a:spcAft>
                <a:spcPts val="0"/>
              </a:spcAft>
              <a:buSzPts val="1800"/>
              <a:buChar char="●"/>
            </a:pPr>
            <a:r>
              <a:rPr lang="en" sz="1800"/>
              <a:t>I am aware of how my data is used and </a:t>
            </a:r>
            <a:r>
              <a:rPr lang="en" sz="1800"/>
              <a:t>collected</a:t>
            </a:r>
            <a:r>
              <a:rPr lang="en" sz="1800"/>
              <a:t>. </a:t>
            </a:r>
            <a:r>
              <a:rPr b="1" lang="en" sz="1800"/>
              <a:t>72% disagreed and 11% strongly disagreed; 16% agreed</a:t>
            </a:r>
            <a:endParaRPr sz="1800"/>
          </a:p>
        </p:txBody>
      </p:sp>
      <p:sp>
        <p:nvSpPr>
          <p:cNvPr id="737" name="Google Shape;737;g102f192f091_1_253"/>
          <p:cNvSpPr txBox="1"/>
          <p:nvPr/>
        </p:nvSpPr>
        <p:spPr>
          <a:xfrm>
            <a:off x="616800" y="1601138"/>
            <a:ext cx="8447100" cy="9327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75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How much control do I have over:</a:t>
            </a:r>
            <a:endParaRPr sz="1800">
              <a:solidFill>
                <a:schemeClr val="dk1"/>
              </a:solidFill>
              <a:latin typeface="Optimistic Text"/>
              <a:ea typeface="Optimistic Text"/>
              <a:cs typeface="Optimistic Text"/>
              <a:sym typeface="Optimistic Text"/>
            </a:endParaRPr>
          </a:p>
          <a:p>
            <a:pPr indent="-342900" lvl="1" marL="914400" rtl="0" algn="l">
              <a:lnSpc>
                <a:spcPct val="90000"/>
              </a:lnSpc>
              <a:spcBef>
                <a:spcPts val="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Preventing companies from collecting information from me? (1 = I don’t have any control)</a:t>
            </a:r>
            <a:r>
              <a:rPr b="1" lang="en" sz="1800">
                <a:solidFill>
                  <a:schemeClr val="dk1"/>
                </a:solidFill>
                <a:latin typeface="Optimistic Text"/>
                <a:ea typeface="Optimistic Text"/>
                <a:cs typeface="Optimistic Text"/>
                <a:sym typeface="Optimistic Text"/>
              </a:rPr>
              <a:t> Average = 3.3/10 </a:t>
            </a:r>
            <a:endParaRPr b="1"/>
          </a:p>
        </p:txBody>
      </p:sp>
      <p:sp>
        <p:nvSpPr>
          <p:cNvPr id="738" name="Google Shape;738;g102f192f091_1_253"/>
          <p:cNvSpPr txBox="1"/>
          <p:nvPr/>
        </p:nvSpPr>
        <p:spPr>
          <a:xfrm>
            <a:off x="616800" y="2534850"/>
            <a:ext cx="8447100" cy="9327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75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How much control do I have over:</a:t>
            </a:r>
            <a:endParaRPr sz="1800">
              <a:solidFill>
                <a:schemeClr val="dk1"/>
              </a:solidFill>
              <a:latin typeface="Optimistic Text"/>
              <a:ea typeface="Optimistic Text"/>
              <a:cs typeface="Optimistic Text"/>
              <a:sym typeface="Optimistic Text"/>
            </a:endParaRPr>
          </a:p>
          <a:p>
            <a:pPr indent="-342900" lvl="1" marL="914400" rtl="0" algn="l">
              <a:lnSpc>
                <a:spcPct val="90000"/>
              </a:lnSpc>
              <a:spcBef>
                <a:spcPts val="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Preventing companies from sharing my personal info with third parties? (1 = I don’t have any control) </a:t>
            </a:r>
            <a:r>
              <a:rPr b="1" lang="en" sz="1800">
                <a:solidFill>
                  <a:schemeClr val="dk1"/>
                </a:solidFill>
                <a:latin typeface="Optimistic Text"/>
                <a:ea typeface="Optimistic Text"/>
                <a:cs typeface="Optimistic Text"/>
                <a:sym typeface="Optimistic Text"/>
              </a:rPr>
              <a:t>Average = 2.5/10</a:t>
            </a:r>
            <a:endParaRPr b="1" sz="1800">
              <a:solidFill>
                <a:schemeClr val="dk1"/>
              </a:solidFill>
              <a:latin typeface="Optimistic Text"/>
              <a:ea typeface="Optimistic Text"/>
              <a:cs typeface="Optimistic Text"/>
              <a:sym typeface="Optimistic Text"/>
            </a:endParaRPr>
          </a:p>
        </p:txBody>
      </p:sp>
      <p:sp>
        <p:nvSpPr>
          <p:cNvPr id="739" name="Google Shape;739;g102f192f091_1_253"/>
          <p:cNvSpPr txBox="1"/>
          <p:nvPr/>
        </p:nvSpPr>
        <p:spPr>
          <a:xfrm>
            <a:off x="616800" y="3525450"/>
            <a:ext cx="8447100" cy="9327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75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How much control do I have over:</a:t>
            </a:r>
            <a:endParaRPr sz="1800">
              <a:solidFill>
                <a:schemeClr val="dk1"/>
              </a:solidFill>
              <a:latin typeface="Optimistic Text"/>
              <a:ea typeface="Optimistic Text"/>
              <a:cs typeface="Optimistic Text"/>
              <a:sym typeface="Optimistic Text"/>
            </a:endParaRPr>
          </a:p>
          <a:p>
            <a:pPr indent="-342900" lvl="1" marL="914400" rtl="0" algn="l">
              <a:lnSpc>
                <a:spcPct val="90000"/>
              </a:lnSpc>
              <a:spcBef>
                <a:spcPts val="0"/>
              </a:spcBef>
              <a:spcAft>
                <a:spcPts val="0"/>
              </a:spcAft>
              <a:buClr>
                <a:schemeClr val="dk1"/>
              </a:buClr>
              <a:buSzPts val="1800"/>
              <a:buFont typeface="Optimistic Text"/>
              <a:buChar char="○"/>
            </a:pPr>
            <a:r>
              <a:rPr lang="en" sz="1800">
                <a:solidFill>
                  <a:schemeClr val="dk1"/>
                </a:solidFill>
                <a:latin typeface="Optimistic Text"/>
                <a:ea typeface="Optimistic Text"/>
                <a:cs typeface="Optimistic Text"/>
                <a:sym typeface="Optimistic Text"/>
              </a:rPr>
              <a:t>Ensuring brands use my data for the purposes I initially agreed to? (1 = I don’t have any control)</a:t>
            </a:r>
            <a:r>
              <a:rPr b="1" lang="en" sz="1800">
                <a:solidFill>
                  <a:schemeClr val="dk1"/>
                </a:solidFill>
                <a:latin typeface="Optimistic Text"/>
                <a:ea typeface="Optimistic Text"/>
                <a:cs typeface="Optimistic Text"/>
                <a:sym typeface="Optimistic Text"/>
              </a:rPr>
              <a:t> Average = 3.5/10</a:t>
            </a:r>
            <a:endParaRPr b="1" sz="1800">
              <a:solidFill>
                <a:schemeClr val="dk1"/>
              </a:solidFill>
              <a:latin typeface="Optimistic Text"/>
              <a:ea typeface="Optimistic Text"/>
              <a:cs typeface="Optimistic Text"/>
              <a:sym typeface="Optimistic Text"/>
            </a:endParaRPr>
          </a:p>
        </p:txBody>
      </p:sp>
    </p:spTree>
  </p:cSld>
  <p:clrMapOvr>
    <a:masterClrMapping/>
  </p:clrMapOvr>
</p:sld>
</file>

<file path=ppt/theme/theme1.xml><?xml version="1.0" encoding="utf-8"?>
<a:theme xmlns:a="http://schemas.openxmlformats.org/drawingml/2006/main" xmlns:r="http://schemas.openxmlformats.org/officeDocument/2006/relationships" name="Facebook company_v2">
  <a:themeElements>
    <a:clrScheme name="Simple Light">
      <a:dk1>
        <a:srgbClr val="1C2B33"/>
      </a:dk1>
      <a:lt1>
        <a:srgbClr val="344854"/>
      </a:lt1>
      <a:dk2>
        <a:srgbClr val="465A69"/>
      </a:dk2>
      <a:lt2>
        <a:srgbClr val="67788A"/>
      </a:lt2>
      <a:accent1>
        <a:srgbClr val="CBD2D9"/>
      </a:accent1>
      <a:accent2>
        <a:srgbClr val="DEE3E9"/>
      </a:accent2>
      <a:accent3>
        <a:srgbClr val="F1F4F7"/>
      </a:accent3>
      <a:accent4>
        <a:srgbClr val="FFFFFF"/>
      </a:accent4>
      <a:accent5>
        <a:srgbClr val="000000"/>
      </a:accent5>
      <a:accent6>
        <a:srgbClr val="0061A0"/>
      </a:accent6>
      <a:hlink>
        <a:srgbClr val="0061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